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17" r:id="rId27"/>
    <p:sldId id="262" r:id="rId28"/>
    <p:sldId id="303" r:id="rId29"/>
    <p:sldId id="304" r:id="rId30"/>
    <p:sldId id="26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010"/>
    <a:srgbClr val="F5D40B"/>
    <a:srgbClr val="CD6209"/>
    <a:srgbClr val="000000"/>
    <a:srgbClr val="CC3300"/>
    <a:srgbClr val="5E9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18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22.xml"/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12" Type="http://schemas.openxmlformats.org/officeDocument/2006/relationships/slide" Target="slide12.xml"/><Relationship Id="rId17" Type="http://schemas.openxmlformats.org/officeDocument/2006/relationships/slide" Target="slide24.xml"/><Relationship Id="rId2" Type="http://schemas.openxmlformats.org/officeDocument/2006/relationships/image" Target="../media/image1.jpeg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slide" Target="slide10.xml"/><Relationship Id="rId5" Type="http://schemas.openxmlformats.org/officeDocument/2006/relationships/image" Target="../media/image4.wmf"/><Relationship Id="rId15" Type="http://schemas.openxmlformats.org/officeDocument/2006/relationships/slide" Target="slide18.xml"/><Relationship Id="rId10" Type="http://schemas.openxmlformats.org/officeDocument/2006/relationships/slide" Target="slide8.xml"/><Relationship Id="rId19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\Desktop\для конкурся Эор\клав н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a\Desktop\для конкурся Эор\0_50bc1_12af8faf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522313"/>
            <a:ext cx="2952328" cy="4714999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1438804" y="0"/>
            <a:ext cx="1332996" cy="1446550"/>
            <a:chOff x="1606933" y="182250"/>
            <a:chExt cx="1332996" cy="1446550"/>
          </a:xfrm>
        </p:grpSpPr>
        <p:sp>
          <p:nvSpPr>
            <p:cNvPr id="5" name="Выноска-облако 4"/>
            <p:cNvSpPr/>
            <p:nvPr/>
          </p:nvSpPr>
          <p:spPr>
            <a:xfrm rot="899919">
              <a:off x="1606933" y="285411"/>
              <a:ext cx="1332996" cy="1102101"/>
            </a:xfrm>
            <a:prstGeom prst="cloudCallout">
              <a:avLst>
                <a:gd name="adj1" fmla="val -20293"/>
                <a:gd name="adj2" fmla="val 94423"/>
              </a:avLst>
            </a:prstGeom>
            <a:gradFill flip="none" rotWithShape="1">
              <a:gsLst>
                <a:gs pos="100000">
                  <a:schemeClr val="bg1">
                    <a:alpha val="66000"/>
                  </a:schemeClr>
                </a:gs>
                <a:gs pos="100000">
                  <a:schemeClr val="accent1">
                    <a:tint val="75000"/>
                    <a:satMod val="19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82067" y="182250"/>
              <a:ext cx="745717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?</a:t>
              </a:r>
              <a:endParaRPr lang="ru-RU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pic>
        <p:nvPicPr>
          <p:cNvPr id="7" name="Picture 10" descr="C:\Users\a\Desktop\для конкурся Эор\0_74072_b961abe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3284">
            <a:off x="391174" y="890544"/>
            <a:ext cx="627601" cy="7568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180528" y="6021288"/>
            <a:ext cx="9433048" cy="64633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Помогите Незнайке ответить на вопросы.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9" name="Рисунок 46" descr="j03464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832219">
            <a:off x="2595651" y="4896389"/>
            <a:ext cx="600389" cy="61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SANBSA-026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0529">
            <a:off x="8059832" y="2315298"/>
            <a:ext cx="858842" cy="71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43808" y="2492896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" action="ppaction://hlinkshowjump?jump=nextslide">
                  <a:snd r:embed="rId7" name="chimes.wav"/>
                </a:hlinkClick>
              </a:rPr>
              <a:t>1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1484784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8" action="ppaction://hlinksldjump">
                  <a:snd r:embed="rId7" name="chimes.wav"/>
                </a:hlinkClick>
              </a:rPr>
              <a:t>2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hlinkClick r:id="rId9" action="ppaction://hlinksldjump">
              <a:snd r:embed="rId7" name="chimes.wav"/>
            </a:hlinkClick>
          </p:cNvPr>
          <p:cNvSpPr/>
          <p:nvPr/>
        </p:nvSpPr>
        <p:spPr>
          <a:xfrm>
            <a:off x="5004048" y="1052736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9" action="ppaction://hlinksldjump">
                  <a:snd r:embed="rId7" name="chimes.wav"/>
                </a:hlinkClick>
              </a:rPr>
              <a:t>3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1052736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0" action="ppaction://hlinksldjump">
                  <a:snd r:embed="rId7" name="chimes.wav"/>
                </a:hlinkClick>
              </a:rPr>
              <a:t>4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2132856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1" action="ppaction://hlinksldjump">
                  <a:snd r:embed="rId7" name="chimes.wav"/>
                </a:hlinkClick>
              </a:rPr>
              <a:t>5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2996952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2" action="ppaction://hlinksldjump">
                  <a:snd r:embed="rId7" name="chimes.wav"/>
                </a:hlinkClick>
              </a:rPr>
              <a:t>6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3212976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3" action="ppaction://hlinksldjump">
                  <a:snd r:embed="rId7" name="chimes.wav"/>
                </a:hlinkClick>
              </a:rPr>
              <a:t>7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4293096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4" action="ppaction://hlinksldjump">
                  <a:snd r:embed="rId7" name="chimes.wav"/>
                </a:hlinkClick>
              </a:rPr>
              <a:t>8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5085184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5" action="ppaction://hlinksldjump">
                  <a:snd r:embed="rId7" name="chimes.wav"/>
                </a:hlinkClick>
              </a:rPr>
              <a:t>9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2231" y="5013176"/>
            <a:ext cx="7681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6" action="ppaction://hlinksldjump">
                  <a:snd r:embed="rId7" name="chimes.wav"/>
                </a:hlinkClick>
              </a:rPr>
              <a:t>10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20265" y="3717032"/>
            <a:ext cx="7681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7" action="ppaction://hlinksldjump">
                  <a:snd r:embed="rId7" name="chimes.wav"/>
                </a:hlinkClick>
              </a:rPr>
              <a:t>12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88224" y="4509120"/>
            <a:ext cx="7681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8" action="ppaction://hlinksldjump">
                  <a:snd r:embed="rId7" name="chimes.wav"/>
                </a:hlinkClick>
              </a:rPr>
              <a:t>11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10" descr="G:\лицей\0_7714d_e36d2391_L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23505" y="-99393"/>
            <a:ext cx="1829014" cy="1800201"/>
          </a:xfrm>
          <a:prstGeom prst="rect">
            <a:avLst/>
          </a:prstGeom>
          <a:noFill/>
        </p:spPr>
      </p:pic>
      <p:pic>
        <p:nvPicPr>
          <p:cNvPr id="24" name="Picture 10" descr="C:\Users\a\Desktop\для конкурся Эор\0_74072_b961abe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5362">
            <a:off x="7924050" y="4973598"/>
            <a:ext cx="917440" cy="1106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0" y="5589240"/>
            <a:ext cx="1331640" cy="1080120"/>
            <a:chOff x="0" y="5589240"/>
            <a:chExt cx="1331640" cy="1080120"/>
          </a:xfrm>
        </p:grpSpPr>
        <p:sp>
          <p:nvSpPr>
            <p:cNvPr id="8" name="Овальная выноска 7"/>
            <p:cNvSpPr/>
            <p:nvPr/>
          </p:nvSpPr>
          <p:spPr>
            <a:xfrm>
              <a:off x="0" y="5589240"/>
              <a:ext cx="1296144" cy="10801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5805264"/>
              <a:ext cx="13316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3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hlinkClick r:id="" action="ppaction://hlinkshowjump?jump=nextslide">
                    <a:snd r:embed="rId3" name="chimes.wav"/>
                  </a:hlinkClick>
                </a:rPr>
                <a:t>Ответ</a:t>
              </a:r>
              <a:endParaRPr lang="ru-RU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1568981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театрального искусства, где содержание, мысли и чувства действующих лиц передаются при помощи музыки и танца? </a:t>
            </a: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7740352" y="5589240"/>
            <a:ext cx="1403648" cy="1152128"/>
            <a:chOff x="7740352" y="5589240"/>
            <a:chExt cx="1403648" cy="115212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7884368" y="5589240"/>
              <a:ext cx="1259632" cy="11521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40352" y="5805264"/>
              <a:ext cx="130612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Игр</a:t>
              </a:r>
              <a:r>
                <a:rPr lang="ru-RU" sz="3600" b="1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а</a:t>
              </a:r>
              <a:endParaRPr lang="ru-RU" sz="36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979712" y="244469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Балет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926b55091b062726e4bc5870a40e8c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501008"/>
            <a:ext cx="1547664" cy="211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0" y="5589240"/>
            <a:ext cx="1331640" cy="1080120"/>
            <a:chOff x="0" y="5589240"/>
            <a:chExt cx="1331640" cy="1080120"/>
          </a:xfrm>
        </p:grpSpPr>
        <p:sp>
          <p:nvSpPr>
            <p:cNvPr id="8" name="Овальная выноска 7"/>
            <p:cNvSpPr/>
            <p:nvPr/>
          </p:nvSpPr>
          <p:spPr>
            <a:xfrm>
              <a:off x="0" y="5589240"/>
              <a:ext cx="1296144" cy="10801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5805264"/>
              <a:ext cx="13316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3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hlinkClick r:id="" action="ppaction://hlinkshowjump?jump=nextslide">
                    <a:snd r:embed="rId3" name="chimes.wav"/>
                  </a:hlinkClick>
                </a:rPr>
                <a:t>Ответ</a:t>
              </a:r>
              <a:endParaRPr lang="ru-RU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2200796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управляет симфоническим оркестром? </a:t>
            </a: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7740352" y="5589240"/>
            <a:ext cx="1403648" cy="1152128"/>
            <a:chOff x="7740352" y="5589240"/>
            <a:chExt cx="1403648" cy="115212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7884368" y="5589240"/>
              <a:ext cx="1259632" cy="11521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40352" y="5805264"/>
              <a:ext cx="130612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Игр</a:t>
              </a:r>
              <a:r>
                <a:rPr lang="ru-RU" sz="3600" b="1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а</a:t>
              </a:r>
              <a:endParaRPr lang="ru-RU" sz="36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979712" y="244469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Дирижер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j028414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789040"/>
            <a:ext cx="1911350" cy="180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0" y="5589240"/>
            <a:ext cx="1331640" cy="1080120"/>
            <a:chOff x="0" y="5589240"/>
            <a:chExt cx="1331640" cy="1080120"/>
          </a:xfrm>
        </p:grpSpPr>
        <p:sp>
          <p:nvSpPr>
            <p:cNvPr id="8" name="Овальная выноска 7"/>
            <p:cNvSpPr/>
            <p:nvPr/>
          </p:nvSpPr>
          <p:spPr>
            <a:xfrm>
              <a:off x="0" y="5589240"/>
              <a:ext cx="1296144" cy="10801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5805264"/>
              <a:ext cx="13316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3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hlinkClick r:id="" action="ppaction://hlinkshowjump?jump=nextslide">
                    <a:snd r:embed="rId3" name="chimes.wav"/>
                  </a:hlinkClick>
                </a:rPr>
                <a:t>Ответ</a:t>
              </a:r>
              <a:endParaRPr lang="ru-RU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2200796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Перерыв между частями (действиями) музыкального спектакля?</a:t>
            </a: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7740352" y="5589240"/>
            <a:ext cx="1403648" cy="1152128"/>
            <a:chOff x="7740352" y="5589240"/>
            <a:chExt cx="1403648" cy="115212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7884368" y="5589240"/>
              <a:ext cx="1259632" cy="11521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40352" y="5805264"/>
              <a:ext cx="130612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Игр</a:t>
              </a:r>
              <a:r>
                <a:rPr lang="ru-RU" sz="3600" b="1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а</a:t>
              </a:r>
              <a:endParaRPr lang="ru-RU" sz="36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979712" y="244469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Антракт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:\смайл\с1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933056"/>
            <a:ext cx="2089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0" y="5589240"/>
            <a:ext cx="1331640" cy="1080120"/>
            <a:chOff x="0" y="5589240"/>
            <a:chExt cx="1331640" cy="1080120"/>
          </a:xfrm>
        </p:grpSpPr>
        <p:sp>
          <p:nvSpPr>
            <p:cNvPr id="8" name="Овальная выноска 7"/>
            <p:cNvSpPr/>
            <p:nvPr/>
          </p:nvSpPr>
          <p:spPr>
            <a:xfrm>
              <a:off x="0" y="5589240"/>
              <a:ext cx="1296144" cy="10801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5805264"/>
              <a:ext cx="13316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3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hlinkClick r:id="" action="ppaction://hlinkshowjump?jump=nextslide">
                    <a:snd r:embed="rId3" name="chimes.wav"/>
                  </a:hlinkClick>
                </a:rPr>
                <a:t>Ответ</a:t>
              </a:r>
              <a:endParaRPr lang="ru-RU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2200796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называется песня в опере?</a:t>
            </a: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7740352" y="5589240"/>
            <a:ext cx="1403648" cy="1152128"/>
            <a:chOff x="7740352" y="5589240"/>
            <a:chExt cx="1403648" cy="115212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7884368" y="5589240"/>
              <a:ext cx="1259632" cy="11521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40352" y="5805264"/>
              <a:ext cx="130612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Игр</a:t>
              </a:r>
              <a:r>
                <a:rPr lang="ru-RU" sz="3600" b="1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а</a:t>
              </a:r>
              <a:endParaRPr lang="ru-RU" sz="36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979712" y="244469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Ария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C:\Users\a\Desktop\для конкурся Эор\26748566cc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3016"/>
            <a:ext cx="190500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0" y="5589240"/>
            <a:ext cx="1331640" cy="1080120"/>
            <a:chOff x="0" y="5589240"/>
            <a:chExt cx="1331640" cy="1080120"/>
          </a:xfrm>
        </p:grpSpPr>
        <p:sp>
          <p:nvSpPr>
            <p:cNvPr id="8" name="Овальная выноска 7"/>
            <p:cNvSpPr/>
            <p:nvPr/>
          </p:nvSpPr>
          <p:spPr>
            <a:xfrm>
              <a:off x="0" y="5589240"/>
              <a:ext cx="1296144" cy="10801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5805264"/>
              <a:ext cx="13316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3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hlinkClick r:id="" action="ppaction://hlinkshowjump?jump=nextslide">
                    <a:snd r:embed="rId3" name="chimes.wav"/>
                  </a:hlinkClick>
                </a:rPr>
                <a:t>Ответ</a:t>
              </a:r>
              <a:endParaRPr lang="ru-RU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2200796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произведение для симфонического оркестра?</a:t>
            </a: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7740352" y="5589240"/>
            <a:ext cx="1403648" cy="1152128"/>
            <a:chOff x="7740352" y="5589240"/>
            <a:chExt cx="1403648" cy="115212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7884368" y="5589240"/>
              <a:ext cx="1259632" cy="11521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40352" y="5805264"/>
              <a:ext cx="130612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Игр</a:t>
              </a:r>
              <a:r>
                <a:rPr lang="ru-RU" sz="3600" b="1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а</a:t>
              </a:r>
              <a:endParaRPr lang="ru-RU" sz="36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979712" y="244469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Симфония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:\смайл\с1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933056"/>
            <a:ext cx="2089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1485359"/>
            <a:ext cx="52565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 предстоящем спектакле. Из нее мы можем узнать, как называется спектакль, когда и во сколько он будет. А также где, и какие артисты там будут участвовать.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5589240"/>
            <a:ext cx="1331640" cy="1080120"/>
            <a:chOff x="0" y="5589240"/>
            <a:chExt cx="1331640" cy="1080120"/>
          </a:xfrm>
        </p:grpSpPr>
        <p:sp>
          <p:nvSpPr>
            <p:cNvPr id="8" name="Овальная выноска 7"/>
            <p:cNvSpPr/>
            <p:nvPr/>
          </p:nvSpPr>
          <p:spPr>
            <a:xfrm>
              <a:off x="0" y="5589240"/>
              <a:ext cx="1296144" cy="10801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5805264"/>
              <a:ext cx="13316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3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hlinkClick r:id="" action="ppaction://hlinkshowjump?jump=nextslide">
                    <a:snd r:embed="rId3" name="chimes.wav"/>
                  </a:hlinkClick>
                </a:rPr>
                <a:t>Ответ</a:t>
              </a:r>
              <a:endParaRPr lang="ru-RU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0" y="5589240"/>
            <a:ext cx="1331640" cy="1080120"/>
            <a:chOff x="0" y="5589240"/>
            <a:chExt cx="1331640" cy="1080120"/>
          </a:xfrm>
        </p:grpSpPr>
        <p:sp>
          <p:nvSpPr>
            <p:cNvPr id="8" name="Овальная выноска 7"/>
            <p:cNvSpPr/>
            <p:nvPr/>
          </p:nvSpPr>
          <p:spPr>
            <a:xfrm>
              <a:off x="0" y="5589240"/>
              <a:ext cx="1296144" cy="10801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5805264"/>
              <a:ext cx="13316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3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hlinkClick r:id="" action="ppaction://hlinkshowjump?jump=nextslide">
                    <a:snd r:embed="rId3" name="chimes.wav"/>
                  </a:hlinkClick>
                </a:rPr>
                <a:t>Ответ</a:t>
              </a:r>
              <a:endParaRPr lang="ru-RU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2200796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приезжих артистов?</a:t>
            </a: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7740352" y="5589240"/>
            <a:ext cx="1403648" cy="1152128"/>
            <a:chOff x="7740352" y="5589240"/>
            <a:chExt cx="1403648" cy="115212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7884368" y="5589240"/>
              <a:ext cx="1259632" cy="11521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40352" y="5805264"/>
              <a:ext cx="130612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Игр</a:t>
              </a:r>
              <a:r>
                <a:rPr lang="ru-RU" sz="3600" b="1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а</a:t>
              </a:r>
              <a:endParaRPr lang="ru-RU" sz="36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979712" y="244469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Гастроли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a\Desktop\для конкурся Эор\a3830f330bd7aabfa365b39b903ced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789040"/>
            <a:ext cx="2535727" cy="1736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0" y="5589240"/>
            <a:ext cx="1331640" cy="1080120"/>
            <a:chOff x="0" y="5589240"/>
            <a:chExt cx="1331640" cy="1080120"/>
          </a:xfrm>
        </p:grpSpPr>
        <p:sp>
          <p:nvSpPr>
            <p:cNvPr id="8" name="Овальная выноска 7"/>
            <p:cNvSpPr/>
            <p:nvPr/>
          </p:nvSpPr>
          <p:spPr>
            <a:xfrm>
              <a:off x="0" y="5589240"/>
              <a:ext cx="1296144" cy="10801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5805264"/>
              <a:ext cx="13316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3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hlinkClick r:id="" action="ppaction://hlinkshowjump?jump=nextslide">
                    <a:snd r:embed="rId3" name="chimes.wav"/>
                  </a:hlinkClick>
                </a:rPr>
                <a:t>Ответ</a:t>
              </a:r>
              <a:endParaRPr lang="ru-RU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2200796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вступление перед представлением               это?</a:t>
            </a: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7740352" y="5589240"/>
            <a:ext cx="1403648" cy="1152128"/>
            <a:chOff x="7740352" y="5589240"/>
            <a:chExt cx="1403648" cy="115212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7884368" y="5589240"/>
              <a:ext cx="1259632" cy="11521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40352" y="5805264"/>
              <a:ext cx="130612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Игр</a:t>
              </a:r>
              <a:r>
                <a:rPr lang="ru-RU" sz="3600" b="1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а</a:t>
              </a:r>
              <a:endParaRPr lang="ru-RU" sz="36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979712" y="244469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Увертюра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C:\Users\a\Desktop\для конкурся Эор\581d478d3c9205211eeb72014b459e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717032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0" y="5589240"/>
            <a:ext cx="1331640" cy="1080120"/>
            <a:chOff x="0" y="5589240"/>
            <a:chExt cx="1331640" cy="1080120"/>
          </a:xfrm>
        </p:grpSpPr>
        <p:sp>
          <p:nvSpPr>
            <p:cNvPr id="8" name="Овальная выноска 7"/>
            <p:cNvSpPr/>
            <p:nvPr/>
          </p:nvSpPr>
          <p:spPr>
            <a:xfrm>
              <a:off x="0" y="5589240"/>
              <a:ext cx="1296144" cy="10801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5805264"/>
              <a:ext cx="13316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3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hlinkClick r:id="" action="ppaction://hlinkshowjump?jump=nextslide">
                    <a:snd r:embed="rId3" name="chimes.wav"/>
                  </a:hlinkClick>
                </a:rPr>
                <a:t>Ответ</a:t>
              </a:r>
              <a:endParaRPr lang="ru-RU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2200796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Литературная основа большого музыкального сочинения?</a:t>
            </a: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979712" y="244469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Либретто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C:\Users\a\Desktop\для конкурся Эор\26748566cc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01008"/>
            <a:ext cx="190500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75656" y="2492896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МОЛОДЦЫ!!!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:\смайл\с1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933056"/>
            <a:ext cx="2089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\Desktop\для конкурся Эор\14362102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52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147" name="Picture 3" descr="C:\Users\a\Desktop\для конкурся Эор\0_6626b_1bfe9a4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949280"/>
            <a:ext cx="4104456" cy="872196"/>
          </a:xfrm>
          <a:prstGeom prst="rect">
            <a:avLst/>
          </a:prstGeom>
          <a:noFill/>
        </p:spPr>
      </p:pic>
      <p:pic>
        <p:nvPicPr>
          <p:cNvPr id="4" name="Рисунок 3" descr="gli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2376264" cy="2987303"/>
          </a:xfrm>
          <a:prstGeom prst="rect">
            <a:avLst/>
          </a:prstGeom>
          <a:noFill/>
          <a:ln w="76200">
            <a:solidFill>
              <a:srgbClr val="CD6209"/>
            </a:solidFill>
          </a:ln>
          <a:effectLst>
            <a:outerShdw blurRad="139700" dist="38100" sx="102000" sy="102000" algn="tl" rotWithShape="0">
              <a:prstClr val="black">
                <a:alpha val="46000"/>
              </a:prstClr>
            </a:outerShdw>
          </a:effectLst>
          <a:scene3d>
            <a:camera prst="orthographicFront"/>
            <a:lightRig rig="threePt" dir="t"/>
          </a:scene3d>
          <a:sp3d extrusionH="63500" prstMaterial="dkEdge">
            <a:bevelT w="127000" h="127000"/>
            <a:bevelB w="127000" h="127000"/>
          </a:sp3d>
        </p:spPr>
      </p:pic>
      <p:pic>
        <p:nvPicPr>
          <p:cNvPr id="1026" name="Picture 2" descr="C:\Users\a\Desktop\для конкурся Эор\prokofev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196752"/>
            <a:ext cx="2304256" cy="2885365"/>
          </a:xfrm>
          <a:prstGeom prst="rect">
            <a:avLst/>
          </a:prstGeom>
          <a:noFill/>
          <a:ln w="76200">
            <a:solidFill>
              <a:srgbClr val="CD6209"/>
            </a:solidFill>
          </a:ln>
          <a:effectLst>
            <a:outerShdw blurRad="139700" sx="103000" sy="103000" algn="tl" rotWithShape="0">
              <a:prstClr val="black">
                <a:alpha val="69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7000" h="127000"/>
            <a:bevelB w="127000" h="127000"/>
          </a:sp3d>
        </p:spPr>
      </p:pic>
      <p:pic>
        <p:nvPicPr>
          <p:cNvPr id="1027" name="Picture 3" descr="C:\Users\a\Desktop\для конкурся Эор\Chaykovskiy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76672"/>
            <a:ext cx="2376264" cy="2952328"/>
          </a:xfrm>
          <a:prstGeom prst="rect">
            <a:avLst/>
          </a:prstGeom>
          <a:noFill/>
          <a:ln w="76200" cap="sq">
            <a:solidFill>
              <a:srgbClr val="CD6209"/>
            </a:solidFill>
            <a:bevel/>
          </a:ln>
          <a:effectLst>
            <a:outerShdw blurRad="63500" dist="38100" dir="4560000" sx="102000" sy="102000" algn="ctr" rotWithShape="0">
              <a:srgbClr val="000000">
                <a:alpha val="55000"/>
              </a:srgbClr>
            </a:outerShdw>
          </a:effectLst>
          <a:scene3d>
            <a:camera prst="orthographicFront"/>
            <a:lightRig rig="threePt" dir="t"/>
          </a:scene3d>
          <a:sp3d prstMaterial="dkEdge">
            <a:bevelT w="127000" h="127000"/>
            <a:bevelB w="127000" h="127000"/>
          </a:sp3d>
        </p:spPr>
      </p:pic>
      <p:pic>
        <p:nvPicPr>
          <p:cNvPr id="7" name="Picture 4" descr="C:\Users\a\Desktop\для конкурся Эор\post-46090-130806675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2348880"/>
            <a:ext cx="4499992" cy="4484417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6244488" y="4725144"/>
            <a:ext cx="2359960" cy="936104"/>
            <a:chOff x="6156176" y="476672"/>
            <a:chExt cx="2843808" cy="94011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156176" y="476672"/>
              <a:ext cx="2843808" cy="8640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0800"/>
            <a:effectLst>
              <a:outerShdw blurRad="139700" dist="50800" dir="5400000" algn="ctr" rotWithShape="0">
                <a:srgbClr val="000000">
                  <a:alpha val="8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56176" y="476672"/>
              <a:ext cx="2808313" cy="940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0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Петр Ильич </a:t>
              </a:r>
            </a:p>
            <a:p>
              <a:pPr algn="ctr">
                <a:lnSpc>
                  <a:spcPts val="3000"/>
                </a:lnSpc>
              </a:pP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Чайковский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904656" y="3645024"/>
            <a:ext cx="2987824" cy="936104"/>
            <a:chOff x="5768126" y="1628800"/>
            <a:chExt cx="3600400" cy="94011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156176" y="1628800"/>
              <a:ext cx="2843808" cy="8640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0800"/>
            <a:effectLst>
              <a:outerShdw blurRad="139700" dist="50800" dir="5400000" algn="ctr" rotWithShape="0">
                <a:srgbClr val="000000">
                  <a:alpha val="8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68126" y="1628800"/>
              <a:ext cx="3600400" cy="940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0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Михаил Иванович </a:t>
              </a:r>
            </a:p>
            <a:p>
              <a:pPr algn="ctr">
                <a:lnSpc>
                  <a:spcPts val="3000"/>
                </a:lnSpc>
              </a:pP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Глинка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868144" y="5805264"/>
            <a:ext cx="2987824" cy="936104"/>
            <a:chOff x="5724128" y="1628800"/>
            <a:chExt cx="3600400" cy="94011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156176" y="1628800"/>
              <a:ext cx="2843808" cy="8640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0800"/>
            <a:effectLst>
              <a:outerShdw blurRad="139700" dist="50800" dir="5400000" algn="ctr" rotWithShape="0">
                <a:srgbClr val="000000">
                  <a:alpha val="8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24128" y="1628800"/>
              <a:ext cx="3600400" cy="940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0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Сергей Сергеевич</a:t>
              </a:r>
            </a:p>
            <a:p>
              <a:pPr algn="ctr">
                <a:lnSpc>
                  <a:spcPts val="3000"/>
                </a:lnSpc>
              </a:pP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Прокофьев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Выноска-облако 21"/>
          <p:cNvSpPr/>
          <p:nvPr/>
        </p:nvSpPr>
        <p:spPr>
          <a:xfrm rot="899919">
            <a:off x="2854400" y="3964347"/>
            <a:ext cx="2105048" cy="1471936"/>
          </a:xfrm>
          <a:prstGeom prst="cloudCallout">
            <a:avLst>
              <a:gd name="adj1" fmla="val -74286"/>
              <a:gd name="adj2" fmla="val -17430"/>
            </a:avLst>
          </a:prstGeom>
          <a:gradFill flip="none" rotWithShape="1">
            <a:gsLst>
              <a:gs pos="100000">
                <a:schemeClr val="bg1">
                  <a:alpha val="66000"/>
                </a:schemeClr>
              </a:gs>
              <a:gs pos="100000">
                <a:schemeClr val="accent1">
                  <a:tint val="75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987824" y="4293096"/>
            <a:ext cx="19318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 узнаю этих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композиторов!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\Desktop\для конкурся Эор\14362102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52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147" name="Picture 3" descr="C:\Users\a\Desktop\для конкурся Эор\0_6626b_1bfe9a4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949280"/>
            <a:ext cx="4104456" cy="872196"/>
          </a:xfrm>
          <a:prstGeom prst="rect">
            <a:avLst/>
          </a:prstGeom>
          <a:noFill/>
        </p:spPr>
      </p:pic>
      <p:pic>
        <p:nvPicPr>
          <p:cNvPr id="4" name="Рисунок 3" descr="gli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2376264" cy="2987303"/>
          </a:xfrm>
          <a:prstGeom prst="rect">
            <a:avLst/>
          </a:prstGeom>
          <a:noFill/>
          <a:ln w="76200">
            <a:solidFill>
              <a:srgbClr val="CD6209"/>
            </a:solidFill>
          </a:ln>
          <a:effectLst>
            <a:outerShdw blurRad="139700" dist="38100" sx="102000" sy="102000" algn="tl" rotWithShape="0">
              <a:prstClr val="black">
                <a:alpha val="46000"/>
              </a:prstClr>
            </a:outerShdw>
          </a:effectLst>
          <a:scene3d>
            <a:camera prst="orthographicFront"/>
            <a:lightRig rig="threePt" dir="t"/>
          </a:scene3d>
          <a:sp3d extrusionH="63500" prstMaterial="dkEdge">
            <a:bevelT w="127000" h="127000"/>
            <a:bevelB w="127000" h="127000"/>
          </a:sp3d>
        </p:spPr>
      </p:pic>
      <p:pic>
        <p:nvPicPr>
          <p:cNvPr id="1026" name="Picture 2" descr="C:\Users\a\Desktop\для конкурся Эор\prokofev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196752"/>
            <a:ext cx="2304256" cy="2885365"/>
          </a:xfrm>
          <a:prstGeom prst="rect">
            <a:avLst/>
          </a:prstGeom>
          <a:noFill/>
          <a:ln w="76200">
            <a:solidFill>
              <a:srgbClr val="CD6209"/>
            </a:solidFill>
          </a:ln>
          <a:effectLst>
            <a:outerShdw blurRad="139700" sx="103000" sy="103000" algn="tl" rotWithShape="0">
              <a:prstClr val="black">
                <a:alpha val="69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7000" h="127000"/>
            <a:bevelB w="127000" h="127000"/>
          </a:sp3d>
        </p:spPr>
      </p:pic>
      <p:pic>
        <p:nvPicPr>
          <p:cNvPr id="1027" name="Picture 3" descr="C:\Users\a\Desktop\для конкурся Эор\Chaykovskiy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76672"/>
            <a:ext cx="2376264" cy="2952328"/>
          </a:xfrm>
          <a:prstGeom prst="rect">
            <a:avLst/>
          </a:prstGeom>
          <a:noFill/>
          <a:ln w="76200" cap="sq">
            <a:solidFill>
              <a:srgbClr val="CD6209"/>
            </a:solidFill>
            <a:bevel/>
          </a:ln>
          <a:effectLst>
            <a:outerShdw blurRad="63500" dist="38100" dir="4560000" sx="102000" sy="102000" algn="ctr" rotWithShape="0">
              <a:srgbClr val="000000">
                <a:alpha val="55000"/>
              </a:srgbClr>
            </a:outerShdw>
          </a:effectLst>
          <a:scene3d>
            <a:camera prst="orthographicFront"/>
            <a:lightRig rig="threePt" dir="t"/>
          </a:scene3d>
          <a:sp3d prstMaterial="dkEdge">
            <a:bevelT w="127000" h="127000"/>
            <a:bevelB w="127000" h="127000"/>
          </a:sp3d>
        </p:spPr>
      </p:pic>
      <p:pic>
        <p:nvPicPr>
          <p:cNvPr id="7" name="Picture 4" descr="C:\Users\a\Desktop\для конкурся Эор\post-46090-130806675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2348880"/>
            <a:ext cx="4499992" cy="4484417"/>
          </a:xfrm>
          <a:prstGeom prst="rect">
            <a:avLst/>
          </a:prstGeom>
          <a:noFill/>
        </p:spPr>
      </p:pic>
      <p:grpSp>
        <p:nvGrpSpPr>
          <p:cNvPr id="2" name="Группа 14"/>
          <p:cNvGrpSpPr/>
          <p:nvPr/>
        </p:nvGrpSpPr>
        <p:grpSpPr>
          <a:xfrm>
            <a:off x="6244488" y="4725144"/>
            <a:ext cx="2359960" cy="936104"/>
            <a:chOff x="6156176" y="476672"/>
            <a:chExt cx="2843808" cy="94011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156176" y="476672"/>
              <a:ext cx="2843808" cy="8640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0800"/>
            <a:effectLst>
              <a:outerShdw blurRad="139700" dist="50800" dir="5400000" algn="ctr" rotWithShape="0">
                <a:srgbClr val="000000">
                  <a:alpha val="8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56176" y="476672"/>
              <a:ext cx="2808313" cy="940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0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Петр Ильич </a:t>
              </a:r>
            </a:p>
            <a:p>
              <a:pPr algn="ctr">
                <a:lnSpc>
                  <a:spcPts val="3000"/>
                </a:lnSpc>
              </a:pP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Чайковский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5904656" y="3645024"/>
            <a:ext cx="2987824" cy="936104"/>
            <a:chOff x="5768126" y="1628800"/>
            <a:chExt cx="3600400" cy="94011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156176" y="1628800"/>
              <a:ext cx="2843808" cy="8640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0800"/>
            <a:effectLst>
              <a:outerShdw blurRad="139700" dist="50800" dir="5400000" algn="ctr" rotWithShape="0">
                <a:srgbClr val="000000">
                  <a:alpha val="8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68126" y="1628800"/>
              <a:ext cx="3600400" cy="940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0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Михаил Иванович </a:t>
              </a:r>
            </a:p>
            <a:p>
              <a:pPr algn="ctr">
                <a:lnSpc>
                  <a:spcPts val="3000"/>
                </a:lnSpc>
              </a:pP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Глинка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7"/>
          <p:cNvGrpSpPr/>
          <p:nvPr/>
        </p:nvGrpSpPr>
        <p:grpSpPr>
          <a:xfrm>
            <a:off x="5868144" y="5805264"/>
            <a:ext cx="2987824" cy="936104"/>
            <a:chOff x="5724128" y="1628800"/>
            <a:chExt cx="3600400" cy="94011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156176" y="1628800"/>
              <a:ext cx="2843808" cy="8640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0800"/>
            <a:effectLst>
              <a:outerShdw blurRad="139700" dist="50800" dir="5400000" algn="ctr" rotWithShape="0">
                <a:srgbClr val="000000">
                  <a:alpha val="8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24128" y="1628800"/>
              <a:ext cx="3600400" cy="940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0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Сергей Сергеевич</a:t>
              </a:r>
            </a:p>
            <a:p>
              <a:pPr algn="ctr">
                <a:lnSpc>
                  <a:spcPts val="3000"/>
                </a:lnSpc>
              </a:pP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Прокофьев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Выноска-облако 21"/>
          <p:cNvSpPr/>
          <p:nvPr/>
        </p:nvSpPr>
        <p:spPr>
          <a:xfrm rot="899919">
            <a:off x="2681183" y="4017580"/>
            <a:ext cx="2989545" cy="1919186"/>
          </a:xfrm>
          <a:prstGeom prst="cloudCallout">
            <a:avLst>
              <a:gd name="adj1" fmla="val -67540"/>
              <a:gd name="adj2" fmla="val -23480"/>
            </a:avLst>
          </a:prstGeom>
          <a:gradFill flip="none" rotWithShape="1">
            <a:gsLst>
              <a:gs pos="100000">
                <a:schemeClr val="bg1">
                  <a:alpha val="66000"/>
                </a:schemeClr>
              </a:gs>
              <a:gs pos="100000">
                <a:schemeClr val="accent1">
                  <a:tint val="75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93800" y="4429561"/>
            <a:ext cx="26863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Ребята, помогите мне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правильно расставить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таблички с именами.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\Desktop\для конкурся Эор\14362102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52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147" name="Picture 3" descr="C:\Users\a\Desktop\для конкурся Эор\0_6626b_1bfe9a4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949280"/>
            <a:ext cx="4104456" cy="872196"/>
          </a:xfrm>
          <a:prstGeom prst="rect">
            <a:avLst/>
          </a:prstGeom>
          <a:noFill/>
        </p:spPr>
      </p:pic>
      <p:pic>
        <p:nvPicPr>
          <p:cNvPr id="4" name="Рисунок 3" descr="gli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2376264" cy="2987303"/>
          </a:xfrm>
          <a:prstGeom prst="rect">
            <a:avLst/>
          </a:prstGeom>
          <a:noFill/>
          <a:ln w="76200">
            <a:solidFill>
              <a:srgbClr val="CD6209"/>
            </a:solidFill>
          </a:ln>
          <a:effectLst>
            <a:outerShdw blurRad="139700" dist="38100" sx="102000" sy="102000" algn="tl" rotWithShape="0">
              <a:prstClr val="black">
                <a:alpha val="46000"/>
              </a:prstClr>
            </a:outerShdw>
          </a:effectLst>
          <a:scene3d>
            <a:camera prst="orthographicFront"/>
            <a:lightRig rig="threePt" dir="t"/>
          </a:scene3d>
          <a:sp3d extrusionH="63500" prstMaterial="dkEdge">
            <a:bevelT w="127000" h="127000"/>
            <a:bevelB w="127000" h="127000"/>
          </a:sp3d>
        </p:spPr>
      </p:pic>
      <p:pic>
        <p:nvPicPr>
          <p:cNvPr id="1026" name="Picture 2" descr="C:\Users\a\Desktop\для конкурся Эор\prokofev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196752"/>
            <a:ext cx="2304256" cy="2885365"/>
          </a:xfrm>
          <a:prstGeom prst="rect">
            <a:avLst/>
          </a:prstGeom>
          <a:noFill/>
          <a:ln w="76200">
            <a:solidFill>
              <a:srgbClr val="CD6209"/>
            </a:solidFill>
          </a:ln>
          <a:effectLst>
            <a:outerShdw blurRad="139700" sx="103000" sy="103000" algn="tl" rotWithShape="0">
              <a:prstClr val="black">
                <a:alpha val="69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7000" h="127000"/>
            <a:bevelB w="127000" h="127000"/>
          </a:sp3d>
        </p:spPr>
      </p:pic>
      <p:pic>
        <p:nvPicPr>
          <p:cNvPr id="1027" name="Picture 3" descr="C:\Users\a\Desktop\для конкурся Эор\Chaykovskiy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76672"/>
            <a:ext cx="2376264" cy="2952328"/>
          </a:xfrm>
          <a:prstGeom prst="rect">
            <a:avLst/>
          </a:prstGeom>
          <a:noFill/>
          <a:ln w="76200" cap="sq">
            <a:solidFill>
              <a:srgbClr val="CD6209"/>
            </a:solidFill>
            <a:bevel/>
          </a:ln>
          <a:effectLst>
            <a:outerShdw blurRad="63500" dist="38100" dir="4560000" sx="102000" sy="102000" algn="ctr" rotWithShape="0">
              <a:srgbClr val="000000">
                <a:alpha val="55000"/>
              </a:srgbClr>
            </a:outerShdw>
          </a:effectLst>
          <a:scene3d>
            <a:camera prst="orthographicFront"/>
            <a:lightRig rig="threePt" dir="t"/>
          </a:scene3d>
          <a:sp3d prstMaterial="dkEdge">
            <a:bevelT w="127000" h="127000"/>
            <a:bevelB w="127000" h="127000"/>
          </a:sp3d>
        </p:spPr>
      </p:pic>
      <p:grpSp>
        <p:nvGrpSpPr>
          <p:cNvPr id="2" name="Группа 14"/>
          <p:cNvGrpSpPr/>
          <p:nvPr/>
        </p:nvGrpSpPr>
        <p:grpSpPr>
          <a:xfrm>
            <a:off x="6244488" y="4725144"/>
            <a:ext cx="2359960" cy="936104"/>
            <a:chOff x="6156176" y="476672"/>
            <a:chExt cx="2843808" cy="94011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156176" y="476672"/>
              <a:ext cx="2843808" cy="8640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0800"/>
            <a:effectLst>
              <a:outerShdw blurRad="139700" dist="50800" dir="5400000" algn="ctr" rotWithShape="0">
                <a:srgbClr val="000000">
                  <a:alpha val="8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56176" y="476672"/>
              <a:ext cx="2808313" cy="940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0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Петр Ильич </a:t>
              </a:r>
            </a:p>
            <a:p>
              <a:pPr algn="ctr">
                <a:lnSpc>
                  <a:spcPts val="3000"/>
                </a:lnSpc>
              </a:pP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Чайковский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5904656" y="3645024"/>
            <a:ext cx="2987824" cy="936104"/>
            <a:chOff x="5768126" y="1628800"/>
            <a:chExt cx="3600400" cy="94011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156176" y="1628800"/>
              <a:ext cx="2843808" cy="8640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0800"/>
            <a:effectLst>
              <a:outerShdw blurRad="139700" dist="50800" dir="5400000" algn="ctr" rotWithShape="0">
                <a:srgbClr val="000000">
                  <a:alpha val="8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68126" y="1628800"/>
              <a:ext cx="3600400" cy="940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0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Михаил Иванович </a:t>
              </a:r>
            </a:p>
            <a:p>
              <a:pPr algn="ctr">
                <a:lnSpc>
                  <a:spcPts val="3000"/>
                </a:lnSpc>
              </a:pP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Глинка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7"/>
          <p:cNvGrpSpPr/>
          <p:nvPr/>
        </p:nvGrpSpPr>
        <p:grpSpPr>
          <a:xfrm>
            <a:off x="5868144" y="5805264"/>
            <a:ext cx="2987824" cy="936104"/>
            <a:chOff x="5724128" y="1628800"/>
            <a:chExt cx="3600400" cy="94011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156176" y="1628800"/>
              <a:ext cx="2843808" cy="8640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0800"/>
            <a:effectLst>
              <a:outerShdw blurRad="139700" dist="50800" dir="5400000" algn="ctr" rotWithShape="0">
                <a:srgbClr val="000000">
                  <a:alpha val="8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24128" y="1628800"/>
              <a:ext cx="3600400" cy="940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0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Сергей Сергеевич</a:t>
              </a:r>
            </a:p>
            <a:p>
              <a:pPr algn="ctr">
                <a:lnSpc>
                  <a:spcPts val="3000"/>
                </a:lnSpc>
              </a:pP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Прокофьев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5549E-6 L -0.63195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572 L -0.30503 -0.215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0.00532 L 0.00608 -0.157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grpSp>
        <p:nvGrpSpPr>
          <p:cNvPr id="9" name="Группа 6"/>
          <p:cNvGrpSpPr/>
          <p:nvPr/>
        </p:nvGrpSpPr>
        <p:grpSpPr>
          <a:xfrm>
            <a:off x="7740352" y="5589240"/>
            <a:ext cx="1403648" cy="1152128"/>
            <a:chOff x="7740352" y="5589240"/>
            <a:chExt cx="1403648" cy="115212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7884368" y="5589240"/>
              <a:ext cx="1259632" cy="11521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40352" y="5805264"/>
              <a:ext cx="130612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Игр</a:t>
              </a:r>
              <a:r>
                <a:rPr lang="ru-RU" sz="3600" b="1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а</a:t>
              </a:r>
              <a:endParaRPr lang="ru-RU" sz="36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3" descr="C:\Users\a\Desktop\для конкурся Эор\a3830f330bd7aabfa365b39b903ced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789040"/>
            <a:ext cx="2535727" cy="173697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979712" y="244469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Афиша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\Desktop\для конкурся Эор\1264692504_slgg_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44"/>
            <a:ext cx="9118878" cy="6878640"/>
          </a:xfrm>
          <a:prstGeom prst="rect">
            <a:avLst/>
          </a:prstGeom>
          <a:noFill/>
        </p:spPr>
      </p:pic>
      <p:pic>
        <p:nvPicPr>
          <p:cNvPr id="4" name="Picture 5" descr="C:\Users\a\Desktop\для конкурся Эор\post-46090-13090149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628800"/>
            <a:ext cx="5344264" cy="5157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1840756"/>
            <a:ext cx="3888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Друзья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,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Спасибо вам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большое</a:t>
            </a:r>
            <a:r>
              <a:rPr lang="ru-RU" sz="36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!</a:t>
            </a:r>
          </a:p>
        </p:txBody>
      </p:sp>
      <p:pic>
        <p:nvPicPr>
          <p:cNvPr id="6" name="Picture 3" descr="C:\Users\a\Desktop\для конкурся Эор\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70643" cy="29249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83887" y="4509120"/>
            <a:ext cx="3684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Увидимся еще?</a:t>
            </a:r>
            <a:endParaRPr lang="ru-RU" sz="40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Picture 28" descr="solna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9943">
            <a:off x="3997469" y="-103819"/>
            <a:ext cx="1822382" cy="188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0" y="5589240"/>
            <a:ext cx="1331640" cy="1080120"/>
            <a:chOff x="0" y="5589240"/>
            <a:chExt cx="1331640" cy="1080120"/>
          </a:xfrm>
        </p:grpSpPr>
        <p:sp>
          <p:nvSpPr>
            <p:cNvPr id="8" name="Овальная выноска 7">
              <a:hlinkClick r:id="" action="ppaction://hlinkshowjump?jump=nextslide">
                <a:snd r:embed="rId3" name="chimes.wav"/>
              </a:hlinkClick>
            </p:cNvPr>
            <p:cNvSpPr/>
            <p:nvPr/>
          </p:nvSpPr>
          <p:spPr>
            <a:xfrm>
              <a:off x="0" y="5589240"/>
              <a:ext cx="1296144" cy="10801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5805264"/>
              <a:ext cx="13316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3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hlinkClick r:id="" action="ppaction://hlinkshowjump?jump=nextslide">
                    <a:snd r:embed="rId3" name="chimes.wav"/>
                  </a:hlinkClick>
                </a:rPr>
                <a:t>Ответ</a:t>
              </a:r>
              <a:endParaRPr lang="ru-RU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79712" y="1994064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Первое представление спектакля в театре?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7740352" y="5589240"/>
            <a:ext cx="1403648" cy="1152128"/>
            <a:chOff x="7740352" y="5589240"/>
            <a:chExt cx="1403648" cy="115212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7884368" y="5589240"/>
              <a:ext cx="1259632" cy="11521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40352" y="5805264"/>
              <a:ext cx="130612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Игр</a:t>
              </a:r>
              <a:r>
                <a:rPr lang="ru-RU" sz="3600" b="1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а</a:t>
              </a:r>
              <a:endParaRPr lang="ru-RU" sz="36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979712" y="244469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Премьера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C:\Users\a\Desktop\для конкурся Эор\26748566cc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3016"/>
            <a:ext cx="190500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0" y="5589240"/>
            <a:ext cx="1331640" cy="1080120"/>
            <a:chOff x="0" y="5589240"/>
            <a:chExt cx="1331640" cy="1080120"/>
          </a:xfrm>
        </p:grpSpPr>
        <p:sp>
          <p:nvSpPr>
            <p:cNvPr id="8" name="Овальная выноска 7"/>
            <p:cNvSpPr/>
            <p:nvPr/>
          </p:nvSpPr>
          <p:spPr>
            <a:xfrm>
              <a:off x="0" y="5589240"/>
              <a:ext cx="1296144" cy="10801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5805264"/>
              <a:ext cx="13316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3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hlinkClick r:id="" action="ppaction://hlinkshowjump?jump=nextslide">
                    <a:snd r:embed="rId3" name="chimes.wav"/>
                  </a:hlinkClick>
                </a:rPr>
                <a:t>Ответ</a:t>
              </a:r>
              <a:endParaRPr lang="ru-RU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1810559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спектакль, в котором все действующие лица поют в сопровождении оркестра?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7740352" y="5589240"/>
            <a:ext cx="1403648" cy="1152128"/>
            <a:chOff x="7740352" y="5589240"/>
            <a:chExt cx="1403648" cy="115212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7884368" y="5589240"/>
              <a:ext cx="1259632" cy="11521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40352" y="5805264"/>
              <a:ext cx="130612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Игр</a:t>
              </a:r>
              <a:r>
                <a:rPr lang="ru-RU" sz="3600" b="1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а</a:t>
              </a:r>
              <a:endParaRPr lang="ru-RU" sz="36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979712" y="244469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a\Desktop\для конкурся Эор\581d478d3c9205211eeb72014b459e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717032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0" y="5589240"/>
            <a:ext cx="1331640" cy="1080120"/>
            <a:chOff x="0" y="5589240"/>
            <a:chExt cx="1331640" cy="1080120"/>
          </a:xfrm>
        </p:grpSpPr>
        <p:sp>
          <p:nvSpPr>
            <p:cNvPr id="8" name="Овальная выноска 7"/>
            <p:cNvSpPr/>
            <p:nvPr/>
          </p:nvSpPr>
          <p:spPr>
            <a:xfrm>
              <a:off x="0" y="5589240"/>
              <a:ext cx="1296144" cy="10801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5805264"/>
              <a:ext cx="13316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3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hlinkClick r:id="" action="ppaction://hlinkshowjump?jump=nextslide">
                    <a:snd r:embed="rId3" name="chimes.wav"/>
                  </a:hlinkClick>
                </a:rPr>
                <a:t>Ответ</a:t>
              </a:r>
              <a:endParaRPr lang="ru-RU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1484784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Большой ансамбль музыкантов,  совместно исполняющих инструментальные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произведения?</a:t>
            </a: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для конкурся Эор\0_a97f2_dcb02d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0" descr="G:\лицей\0_7714d_e36d239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99393"/>
            <a:ext cx="2880320" cy="2834945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7740352" y="5589240"/>
            <a:ext cx="1403648" cy="1152128"/>
            <a:chOff x="7740352" y="5589240"/>
            <a:chExt cx="1403648" cy="115212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7884368" y="5589240"/>
              <a:ext cx="1259632" cy="11521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40352" y="5805264"/>
              <a:ext cx="130612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Игр</a:t>
              </a:r>
              <a:r>
                <a:rPr lang="ru-RU" sz="3600" b="1" dirty="0" smtClean="0">
                  <a:ln w="315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hlinkClick r:id="rId4" action="ppaction://hlinksldjump"/>
                </a:rPr>
                <a:t>а</a:t>
              </a:r>
              <a:endParaRPr lang="ru-RU" sz="36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979712" y="244469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Оркестр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\Desktop\для конкурся Эор\7d8bf4dcfabf58efbc79fc642110bfd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710334"/>
            <a:ext cx="1584176" cy="1657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232</Words>
  <Application>Microsoft Office PowerPoint</Application>
  <PresentationFormat>Экран (4:3)</PresentationFormat>
  <Paragraphs>90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</dc:creator>
  <cp:lastModifiedBy>Кост я</cp:lastModifiedBy>
  <cp:revision>328</cp:revision>
  <dcterms:created xsi:type="dcterms:W3CDTF">2012-03-04T11:19:31Z</dcterms:created>
  <dcterms:modified xsi:type="dcterms:W3CDTF">2014-02-15T11:20:38Z</dcterms:modified>
</cp:coreProperties>
</file>