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7" r:id="rId9"/>
    <p:sldId id="268" r:id="rId10"/>
    <p:sldId id="269" r:id="rId11"/>
    <p:sldId id="271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93E"/>
    <a:srgbClr val="F7E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902092435152161E-2"/>
          <c:y val="9.0041703008729337E-2"/>
          <c:w val="0.89070524326335654"/>
          <c:h val="0.694108891558687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4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887798060979902E-2"/>
                      <c:h val="4.11142437068557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Пол</c:v>
                </c:pt>
                <c:pt idx="1">
                  <c:v>Вы пользуетесь Интернетом? 
</c:v>
                </c:pt>
                <c:pt idx="2">
                  <c:v>Что он для вас значит?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Женчины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0"/>
              <c:layout>
                <c:manualLayout>
                  <c:x val="8.8287145947689508E-3"/>
                  <c:y val="-8.99436541958439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887798060979902E-2"/>
                      <c:h val="3.911549583583701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Пол</c:v>
                </c:pt>
                <c:pt idx="1">
                  <c:v>Вы пользуетесь Интернетом? 
</c:v>
                </c:pt>
                <c:pt idx="2">
                  <c:v>Что он для вас значит?
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1"/>
              <c:layout>
                <c:manualLayout>
                  <c:x val="4.4143334131199492E-3"/>
                  <c:y val="-1.11032315037467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264227438810752E-2"/>
                      <c:h val="4.511173944889327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Пол</c:v>
                </c:pt>
                <c:pt idx="1">
                  <c:v>Вы пользуетесь Интернетом? 
</c:v>
                </c:pt>
                <c:pt idx="2">
                  <c:v>Что он для вас значит?
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154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2000"/>
                  </a:schemeClr>
                </a:gs>
                <a:gs pos="100000">
                  <a:schemeClr val="accent4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1"/>
              <c:layout>
                <c:manualLayout>
                  <c:x val="9.4593370658238307E-3"/>
                  <c:y val="-3.9974957420375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72613625258902E-2"/>
                      <c:h val="4.11142437068557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7030A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Пол</c:v>
                </c:pt>
                <c:pt idx="1">
                  <c:v>Вы пользуетесь Интернетом? 
</c:v>
                </c:pt>
                <c:pt idx="2">
                  <c:v>Что он для вас значит?
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Всё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2"/>
              <c:layout>
                <c:manualLayout>
                  <c:x val="-1.2611952867971688E-3"/>
                  <c:y val="-9.99295244648313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Пол</c:v>
                </c:pt>
                <c:pt idx="1">
                  <c:v>Вы пользуетесь Интернетом? 
</c:v>
                </c:pt>
                <c:pt idx="2">
                  <c:v>Что он для вас значит?
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2">
                  <c:v>36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Провождение времени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2"/>
              <c:layout>
                <c:manualLayout>
                  <c:x val="7.5674696526591015E-3"/>
                  <c:y val="-7.9949914840750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Пол</c:v>
                </c:pt>
                <c:pt idx="1">
                  <c:v>Вы пользуетесь Интернетом? 
</c:v>
                </c:pt>
                <c:pt idx="2">
                  <c:v>Что он для вас значит?
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2">
                  <c:v>118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5901736"/>
        <c:axId val="465895072"/>
        <c:axId val="0"/>
      </c:bar3DChart>
      <c:catAx>
        <c:axId val="465901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895072"/>
        <c:crosses val="autoZero"/>
        <c:auto val="1"/>
        <c:lblAlgn val="ctr"/>
        <c:lblOffset val="100"/>
        <c:noMultiLvlLbl val="0"/>
      </c:catAx>
      <c:valAx>
        <c:axId val="46589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901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0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 аватар содержит изображение: 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1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explosion val="1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explosion val="1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explosion val="1"/>
            <c:spPr>
              <a:solidFill>
                <a:srgbClr val="7030A0"/>
              </a:solidFill>
              <a:ln w="25400">
                <a:noFill/>
              </a:ln>
              <a:effectLst/>
              <a:sp3d/>
            </c:spPr>
          </c:dPt>
          <c:dPt>
            <c:idx val="4"/>
            <c:bubble3D val="0"/>
            <c:explosion val="1"/>
            <c:spPr>
              <a:solidFill>
                <a:srgbClr val="F8593E"/>
              </a:solidFill>
              <a:ln w="25400">
                <a:noFill/>
              </a:ln>
              <a:effectLst/>
              <a:sp3d/>
            </c:spPr>
          </c:dPt>
          <c:dPt>
            <c:idx val="5"/>
            <c:bubble3D val="0"/>
            <c:explosion val="1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</c:dPt>
          <c:dPt>
            <c:idx val="6"/>
            <c:bubble3D val="0"/>
            <c:explosion val="1"/>
            <c:spPr>
              <a:solidFill>
                <a:srgbClr val="F7E053"/>
              </a:solidFill>
              <a:ln w="25400">
                <a:noFill/>
              </a:ln>
              <a:effectLst/>
              <a:sp3d/>
            </c:spPr>
          </c:dPt>
          <c:dPt>
            <c:idx val="7"/>
            <c:bubble3D val="0"/>
            <c:explosion val="1"/>
            <c:spPr>
              <a:solidFill>
                <a:srgbClr val="C00000"/>
              </a:solidFill>
              <a:ln w="25400">
                <a:noFill/>
              </a:ln>
              <a:effectLst/>
              <a:sp3d/>
            </c:spPr>
          </c:dPt>
          <c:dPt>
            <c:idx val="8"/>
            <c:bubble3D val="0"/>
            <c:explosion val="1"/>
            <c:spPr>
              <a:solidFill>
                <a:srgbClr val="002060"/>
              </a:solidFill>
              <a:ln w="25400">
                <a:noFill/>
              </a:ln>
              <a:effectLst/>
              <a:sp3d/>
            </c:spPr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Свое фото</c:v>
                </c:pt>
                <c:pt idx="1">
                  <c:v>Спорт</c:v>
                </c:pt>
                <c:pt idx="2">
                  <c:v>Игра</c:v>
                </c:pt>
                <c:pt idx="3">
                  <c:v>Природа</c:v>
                </c:pt>
                <c:pt idx="4">
                  <c:v>Знаменитость</c:v>
                </c:pt>
                <c:pt idx="5">
                  <c:v>Герой фильма/сериала</c:v>
                </c:pt>
                <c:pt idx="6">
                  <c:v>Аниме</c:v>
                </c:pt>
                <c:pt idx="7">
                  <c:v>Животное</c:v>
                </c:pt>
                <c:pt idx="8">
                  <c:v>Другое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35</c:v>
                </c:pt>
                <c:pt idx="1">
                  <c:v>11</c:v>
                </c:pt>
                <c:pt idx="2">
                  <c:v>8</c:v>
                </c:pt>
                <c:pt idx="3">
                  <c:v>1</c:v>
                </c:pt>
                <c:pt idx="4">
                  <c:v>56</c:v>
                </c:pt>
                <c:pt idx="5">
                  <c:v>68</c:v>
                </c:pt>
                <c:pt idx="6">
                  <c:v>10</c:v>
                </c:pt>
                <c:pt idx="7">
                  <c:v>9</c:v>
                </c:pt>
                <c:pt idx="8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57359899668379"/>
          <c:y val="0.72805637225922171"/>
          <c:w val="0.84352617306191036"/>
          <c:h val="0.24626921018228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4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0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5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9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8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73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19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1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1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30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53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6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6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91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EBC34A-9EE3-4331-B2B3-E607D144367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C96C39-CE68-448A-BF3F-587876D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4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eg"/><Relationship Id="rId15" Type="http://schemas.openxmlformats.org/officeDocument/2006/relationships/image" Target="../media/image3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785" y="223090"/>
            <a:ext cx="10048430" cy="26771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sz="360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360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«Аватар как элемент самопрезентации в социальной сети. И всегда ли он столь безопасен в общении и способе самовыражения?»</a:t>
            </a:r>
            <a:r>
              <a:rPr lang="ru-RU" sz="3600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32135" y="5321147"/>
            <a:ext cx="2959865" cy="153685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Китрова Дарья  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Хмырова Ирина Александровна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английского языка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" y="0"/>
            <a:ext cx="12182753" cy="686321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220" y="4682168"/>
            <a:ext cx="4803353" cy="202643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Моё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позволяет сделать следующие выводы.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Виртуальная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 – это место, где подросток чувствует себя абсолютно свободно. Он не стесняется в самовыражении и использует все возможные средства для создания собственного имиджа.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5364" y="4554163"/>
            <a:ext cx="4116636" cy="21544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Тинэйджер хочет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отличаться от других и прикладывает много творческой энергии и фантазии для создания своего образа.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именно здесь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может проявить себя, заявить о себе, не причинив никому вреда.</a:t>
            </a:r>
          </a:p>
        </p:txBody>
      </p:sp>
    </p:spTree>
    <p:extLst>
      <p:ext uri="{BB962C8B-B14F-4D97-AF65-F5344CB8AC3E}">
        <p14:creationId xmlns:p14="http://schemas.microsoft.com/office/powerpoint/2010/main" val="33863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84" y="4951540"/>
            <a:ext cx="3890174" cy="19450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09" y="5069459"/>
            <a:ext cx="2269675" cy="1815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0" r="9572"/>
          <a:stretch/>
        </p:blipFill>
        <p:spPr>
          <a:xfrm>
            <a:off x="4044203" y="-41101"/>
            <a:ext cx="2444053" cy="20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45" y="-40679"/>
            <a:ext cx="2035831" cy="203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14" y="-24040"/>
            <a:ext cx="2031086" cy="2031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t="-549" r="10027" b="549"/>
          <a:stretch/>
        </p:blipFill>
        <p:spPr>
          <a:xfrm>
            <a:off x="0" y="3391050"/>
            <a:ext cx="1886029" cy="18860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463" y="2654148"/>
            <a:ext cx="2554537" cy="25127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6911"/>
            <a:ext cx="1853052" cy="17182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6" r="61126"/>
          <a:stretch/>
        </p:blipFill>
        <p:spPr>
          <a:xfrm>
            <a:off x="8159862" y="-41101"/>
            <a:ext cx="2040961" cy="1747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1"/>
          <a:stretch/>
        </p:blipFill>
        <p:spPr>
          <a:xfrm>
            <a:off x="0" y="1717560"/>
            <a:ext cx="1989093" cy="170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27" y="5174564"/>
            <a:ext cx="2438244" cy="1683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706797"/>
            <a:ext cx="2133600" cy="9302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60" y="5132136"/>
            <a:ext cx="2414087" cy="17182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t="3164" r="7002" b="651"/>
          <a:stretch/>
        </p:blipFill>
        <p:spPr>
          <a:xfrm>
            <a:off x="0" y="0"/>
            <a:ext cx="2445745" cy="1738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14" y="-26939"/>
            <a:ext cx="1765573" cy="176557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632" y="1717560"/>
            <a:ext cx="8327942" cy="34652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Аватар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визуальным отображением пользователя во многих системах, где у него есть свой профиль и он может редактировать информацию о себе;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Также проведя исследование, стало заметно, что пользователь старается выбирать как можно более «говорящий» аватар. Ведь он служит наглядным отображением о его внутренних переживаниях, какой-либо черты характера пользователя или той черты, которую он очень хотел бы иметь. Бывают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кто верны одному аватару, сохраняя его с момента вхождения в сеть. Но также существуют те, кто меняют изображение очень часто, отражая моменты жизни, перепады настроения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3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462" y="396607"/>
            <a:ext cx="10018713" cy="303698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Википедия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Серия книг «Я познаю мир»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Большая детская энциклопедия, 2008 г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Шевченко, 1999 - Шевченко И. Некоторые психологические особенности общения посредством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0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8964" y="363558"/>
            <a:ext cx="10178322" cy="55270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Наступивший 21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 принёс человечеству много изменений. К положительным достижениям можно отнести и тот факт, что почти все люди нашей планеты имеют доступ к интернету. И активно этим пользуются.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здесь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общаться на любые темы без всякой цензуры и соблюдения правил орфографии. Здесь огромный простор для творчества по созданию собственного имиджа. Здесь можно крикнуть – и тебя услышат. Только одно но…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большинства людей использование таких социальных сетей, как «Вконтакте», «Твиттер», 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становиться не только местом виртуального общения, но и «стилем жизни». Они все чаще не могут остановиться, перестав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вживую и пытаясь заменить человеческое общение и способность само выразиться ничем иным, а только фотографиями и аватарами в социальной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 же это связано непосредственно с личностью человека, его проблемами и отношением к окружающему миру?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рассмотрим это.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890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2015" y="225080"/>
            <a:ext cx="10178322" cy="359359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думаю, что, для отдельно взятого человека аватар означает разные понятия, которые могут значить и говорить о многом, в том числе и о его проблемах с окружением. Если я рассмотрю эти понятия, то можно с легкостью узнать больше о человеке, с которым общаешься в сети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Определение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«виртуальная реальность»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«аватар», представление материалов, показывающих значение разных видов аватара и анализ использования аватара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сетях, в частности моими одноклассниками.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326">
            <a:off x="8967013" y="3999021"/>
            <a:ext cx="2684253" cy="26842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291">
            <a:off x="7644667" y="3960658"/>
            <a:ext cx="2747459" cy="2747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68" y="5583797"/>
            <a:ext cx="803189" cy="8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46" y="3716723"/>
            <a:ext cx="7150097" cy="304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8101" y="3716723"/>
            <a:ext cx="4472848" cy="283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174" y="329038"/>
            <a:ext cx="10102469" cy="369615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Узнать, что же такое аватар как способ самопрезентации;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Показать классификацию аватара;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Выяснить, на самом деле ли аватары безопасны в общении и способе самовыражения.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моего исследования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является понятие «аватар».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исследования: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влияние аватарки на способы самопрезентации и общественную жизнь.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78" y="4162137"/>
            <a:ext cx="1928102" cy="238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98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" b="3144"/>
          <a:stretch/>
        </p:blipFill>
        <p:spPr>
          <a:xfrm flipH="1">
            <a:off x="-2" y="0"/>
            <a:ext cx="12192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0805" y="110169"/>
            <a:ext cx="6206166" cy="317285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Теоретическая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в настоящее время так много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привлекает виртуальная реальность и общение в Интернете?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о-первых вы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находиться на удобном психологическом расстоянии от партнера.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 можете скрыть правду, чувства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смущение,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скуку. Получается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 вроде бы вышли в мир, оставшись дома.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дает общение (или его иллюзию), переживания (или их иллюзию), обеспечивая в то же самое время защиту от естественных страхов, которые сопровождают реальную жизнь.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528" y="4534113"/>
            <a:ext cx="5357872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реальность - это мир созданный искусственно, путем подмены окружающей действительности информацией, генерируемой компьютером. И это общение в сети ведется не между конкретными людьми, а между сформированными ими самим образами. Именно эти образы и называют аватарами. </a:t>
            </a:r>
          </a:p>
        </p:txBody>
      </p:sp>
    </p:spTree>
    <p:extLst>
      <p:ext uri="{BB962C8B-B14F-4D97-AF65-F5344CB8AC3E}">
        <p14:creationId xmlns:p14="http://schemas.microsoft.com/office/powerpoint/2010/main" val="36542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994" y="0"/>
            <a:ext cx="6970005" cy="6858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появились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аватары?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аватаров покрыта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тайнами и загадками.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точно и неизвестно кто первый начал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использовать,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ему данная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Можно отметит, что изначально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аватар, точнее аватара, означал «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божество». Он использовался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религии буддизма, точнее индуизма, веды и брахманизма. Обозначал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воплощение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Бога. Самым знаменитым считалась «десять аватаров» Богов Вишну. К ним относились Шива, Кришна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компьютеров, термин аватара изменил свое значение. Точнее, приобрел новое. Как только появились компьютерные игры, он стал обозначать персонажа, участвующего в этой игре, которым управляет какой-либо человек. Также аватаром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изображение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устанавливает определенный человек на своей странице в социальных сетях, на форумах и т.д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4733"/>
            <a:ext cx="3062689" cy="229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/>
          <a:stretch/>
        </p:blipFill>
        <p:spPr>
          <a:xfrm>
            <a:off x="-1" y="2030855"/>
            <a:ext cx="3355992" cy="253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5" r="16270"/>
          <a:stretch/>
        </p:blipFill>
        <p:spPr>
          <a:xfrm>
            <a:off x="3324749" y="0"/>
            <a:ext cx="1883886" cy="2370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10198" b="21290"/>
          <a:stretch/>
        </p:blipFill>
        <p:spPr>
          <a:xfrm>
            <a:off x="2974553" y="4288799"/>
            <a:ext cx="2160941" cy="2569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89" y="2094686"/>
            <a:ext cx="2223239" cy="2215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-22517"/>
            <a:ext cx="3324749" cy="20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734" y="201059"/>
            <a:ext cx="9601200" cy="4819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Практическая часть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929074074"/>
              </p:ext>
            </p:extLst>
          </p:nvPr>
        </p:nvGraphicFramePr>
        <p:xfrm>
          <a:off x="1630496" y="561860"/>
          <a:ext cx="10561504" cy="629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69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374021"/>
              </p:ext>
            </p:extLst>
          </p:nvPr>
        </p:nvGraphicFramePr>
        <p:xfrm>
          <a:off x="1156771" y="278027"/>
          <a:ext cx="11035229" cy="657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24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100771"/>
              </p:ext>
            </p:extLst>
          </p:nvPr>
        </p:nvGraphicFramePr>
        <p:xfrm>
          <a:off x="-3" y="4"/>
          <a:ext cx="12192002" cy="69120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096001"/>
                <a:gridCol w="6096001"/>
              </a:tblGrid>
              <a:tr h="460799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69722"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такое чат?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нужной информации: 18; </a:t>
                      </a:r>
                    </a:p>
                    <a:p>
                      <a:pPr algn="l"/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друзей по интересам: 15;</a:t>
                      </a:r>
                    </a:p>
                    <a:p>
                      <a:pPr algn="l"/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Разное: 120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15260"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Знаете</a:t>
                      </a:r>
                      <a:r>
                        <a:rPr lang="ru-RU" sz="2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 вы, что</a:t>
                      </a: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такое ник?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Знают: 129;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смогли ответить: 25 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07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Знаете</a:t>
                      </a:r>
                      <a:r>
                        <a:rPr lang="ru-RU" sz="2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 вы, что</a:t>
                      </a: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такое блог? 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Знают: 154 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079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Знаете</a:t>
                      </a:r>
                      <a:r>
                        <a:rPr lang="ru-RU" sz="2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 вы, что</a:t>
                      </a: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такое форум?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Знают: 154 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079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Знаете</a:t>
                      </a:r>
                      <a:r>
                        <a:rPr lang="ru-RU" sz="2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 вы, что</a:t>
                      </a: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такое </a:t>
                      </a:r>
                      <a:r>
                        <a:rPr lang="ru-RU" sz="22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е-мэйл</a:t>
                      </a: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пользуетесь ли вы им?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Знают и пользуются: 150;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Нет:</a:t>
                      </a:r>
                      <a:r>
                        <a:rPr lang="ru-RU" sz="2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11348"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Пользуйтесь ли вы в сети аватарами, никами, подписями?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Да: 142; нет: 12 </a:t>
                      </a:r>
                    </a:p>
                    <a:p>
                      <a:pPr algn="l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24183"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вы руководствовались, когда выбирали эти средства самовыражения?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Характер: 5; </a:t>
                      </a:r>
                    </a:p>
                    <a:p>
                      <a:pPr algn="l"/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Имя и фамилия: 16; </a:t>
                      </a:r>
                    </a:p>
                    <a:p>
                      <a:pPr algn="l"/>
                      <a:r>
                        <a:rPr lang="ru-RU" sz="2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Понравилась картинка: 65 </a:t>
                      </a:r>
                    </a:p>
                    <a:p>
                      <a:pPr algn="l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418</TotalTime>
  <Words>302</Words>
  <Application>Microsoft Office PowerPoint</Application>
  <PresentationFormat>Широкоэкранный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Corbel</vt:lpstr>
      <vt:lpstr>Times New Roman</vt:lpstr>
      <vt:lpstr>Wingdings</vt:lpstr>
      <vt:lpstr>Параллакс</vt:lpstr>
      <vt:lpstr>  ИССЛЕДОВАТЕЛЬСКАЯ РАБОТА «Аватар как элемент самопрезентации в социальной сети. И всегда ли он столь безопасен в общении и способе самовыражения?»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Глава 2. Практическая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42</cp:revision>
  <dcterms:created xsi:type="dcterms:W3CDTF">2018-03-22T07:34:33Z</dcterms:created>
  <dcterms:modified xsi:type="dcterms:W3CDTF">2018-03-24T08:11:09Z</dcterms:modified>
</cp:coreProperties>
</file>