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5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695A-5B6C-4743-9436-47E309F1D33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6AB2-C790-4627-8694-C23965034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977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695A-5B6C-4743-9436-47E309F1D33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6AB2-C790-4627-8694-C23965034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194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695A-5B6C-4743-9436-47E309F1D33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6AB2-C790-4627-8694-C23965034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159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695A-5B6C-4743-9436-47E309F1D33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6AB2-C790-4627-8694-C23965034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69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695A-5B6C-4743-9436-47E309F1D33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6AB2-C790-4627-8694-C23965034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88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695A-5B6C-4743-9436-47E309F1D33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6AB2-C790-4627-8694-C23965034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075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695A-5B6C-4743-9436-47E309F1D33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6AB2-C790-4627-8694-C23965034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39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695A-5B6C-4743-9436-47E309F1D33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6AB2-C790-4627-8694-C23965034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980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695A-5B6C-4743-9436-47E309F1D33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6AB2-C790-4627-8694-C23965034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97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695A-5B6C-4743-9436-47E309F1D33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6AB2-C790-4627-8694-C23965034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333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695A-5B6C-4743-9436-47E309F1D33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6AB2-C790-4627-8694-C23965034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140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0695A-5B6C-4743-9436-47E309F1D33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86AB2-C790-4627-8694-C23965034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69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" y="0"/>
            <a:ext cx="91323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4077072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МДОУ «Детский сад №142»</a:t>
            </a:r>
          </a:p>
          <a:p>
            <a:pPr algn="ctr"/>
            <a:r>
              <a:rPr lang="ru-RU" b="1" i="1" dirty="0" smtClean="0"/>
              <a:t>Старшая группа №10</a:t>
            </a:r>
          </a:p>
          <a:p>
            <a:pPr algn="ctr"/>
            <a:r>
              <a:rPr lang="ru-RU" b="1" i="1" dirty="0" smtClean="0"/>
              <a:t>Воспитатель: Ушакова Е.И.</a:t>
            </a:r>
            <a:endParaRPr lang="ru-RU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555776" y="55892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/>
              <a:t>с</a:t>
            </a:r>
            <a:r>
              <a:rPr lang="ru-RU" b="1" i="1" dirty="0" smtClean="0"/>
              <a:t>ентябрь, 2019 год</a:t>
            </a:r>
            <a:endParaRPr lang="ru-RU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2239997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/>
              <a:t>«ОСЕНЬ, ОСЕНЬ – В ГОСТИ ПРОСИМ!»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223415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5"/>
            <a:ext cx="9144000" cy="683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764704"/>
            <a:ext cx="62646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/>
              <a:t>ПОСЛОВИЦЫ И ПОГОВОРКИ ПРО ОСЕНЬ:</a:t>
            </a:r>
          </a:p>
          <a:p>
            <a:pPr algn="ctr"/>
            <a:endParaRPr lang="ru-RU" sz="1600" b="1" i="1" dirty="0"/>
          </a:p>
          <a:p>
            <a:pPr algn="ctr"/>
            <a:endParaRPr lang="ru-RU" sz="1600" b="1" i="1" dirty="0" smtClean="0"/>
          </a:p>
          <a:p>
            <a:pPr algn="ctr"/>
            <a:endParaRPr lang="ru-RU" sz="1600" b="1" i="1" dirty="0"/>
          </a:p>
          <a:p>
            <a:pPr algn="ctr"/>
            <a:r>
              <a:rPr lang="ru-RU" sz="1600" b="1" i="1" dirty="0" smtClean="0"/>
              <a:t>Осень — </a:t>
            </a:r>
            <a:r>
              <a:rPr lang="ru-RU" sz="1600" b="1" i="1" dirty="0" err="1" smtClean="0"/>
              <a:t>запасиха</a:t>
            </a:r>
            <a:r>
              <a:rPr lang="ru-RU" sz="1600" b="1" i="1" dirty="0" smtClean="0"/>
              <a:t>,  зима — </a:t>
            </a:r>
            <a:r>
              <a:rPr lang="ru-RU" sz="1600" b="1" i="1" dirty="0" err="1" smtClean="0"/>
              <a:t>подбериха</a:t>
            </a:r>
            <a:r>
              <a:rPr lang="ru-RU" sz="1600" b="1" i="1" dirty="0" smtClean="0"/>
              <a:t>.</a:t>
            </a:r>
          </a:p>
          <a:p>
            <a:pPr algn="ctr"/>
            <a:endParaRPr lang="ru-RU" sz="1600" b="1" i="1" dirty="0"/>
          </a:p>
          <a:p>
            <a:pPr algn="ctr"/>
            <a:r>
              <a:rPr lang="ru-RU" sz="1600" b="1" i="1" dirty="0" smtClean="0"/>
              <a:t>От осени к лету поворота нету.</a:t>
            </a:r>
          </a:p>
          <a:p>
            <a:pPr algn="ctr"/>
            <a:endParaRPr lang="ru-RU" sz="1600" b="1" i="1" dirty="0" smtClean="0"/>
          </a:p>
          <a:p>
            <a:pPr algn="ctr"/>
            <a:r>
              <a:rPr lang="ru-RU" sz="1600" b="1" i="1" dirty="0" smtClean="0"/>
              <a:t>Весна красна, да голодна; осень дождлива, да сытна. </a:t>
            </a:r>
          </a:p>
          <a:p>
            <a:pPr algn="ctr"/>
            <a:endParaRPr lang="ru-RU" sz="1600" b="1" i="1" dirty="0"/>
          </a:p>
          <a:p>
            <a:pPr algn="ctr"/>
            <a:r>
              <a:rPr lang="ru-RU" sz="1600" b="1" i="1" dirty="0" smtClean="0"/>
              <a:t>Осень хвастлива, зато весна справедлива.</a:t>
            </a:r>
          </a:p>
          <a:p>
            <a:pPr algn="ctr"/>
            <a:endParaRPr lang="ru-RU" sz="1600" b="1" i="1" dirty="0" smtClean="0"/>
          </a:p>
          <a:p>
            <a:pPr algn="ctr"/>
            <a:r>
              <a:rPr lang="ru-RU" sz="1600" b="1" i="1" dirty="0" smtClean="0"/>
              <a:t>Осень идёт, а за собою дождь ведёт. </a:t>
            </a:r>
          </a:p>
          <a:p>
            <a:pPr algn="ctr"/>
            <a:endParaRPr lang="ru-RU" sz="1600" b="1" i="1" dirty="0" smtClean="0"/>
          </a:p>
          <a:p>
            <a:pPr algn="ctr"/>
            <a:r>
              <a:rPr lang="ru-RU" sz="1600" b="1" i="1" dirty="0" smtClean="0"/>
              <a:t>Осень прикажет, ну а весна свое скажет.</a:t>
            </a:r>
          </a:p>
          <a:p>
            <a:pPr algn="ctr"/>
            <a:endParaRPr lang="ru-RU" sz="1600" b="1" i="1" dirty="0"/>
          </a:p>
          <a:p>
            <a:pPr algn="ctr"/>
            <a:r>
              <a:rPr lang="ru-RU" sz="1600" b="1" i="1" dirty="0" smtClean="0"/>
              <a:t>Осень — перемен восемь.</a:t>
            </a:r>
          </a:p>
          <a:p>
            <a:endParaRPr lang="ru-RU" sz="1600" b="1" i="1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8080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467" cy="687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4493190" cy="252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3744416" cy="211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29" y="3573016"/>
            <a:ext cx="5011369" cy="282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4119185"/>
            <a:ext cx="3304192" cy="132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/>
              <a:t>Я с летом не хочу прощаться, </a:t>
            </a:r>
            <a:endParaRPr lang="ru-RU" sz="1600" b="1" i="1" dirty="0" smtClean="0"/>
          </a:p>
          <a:p>
            <a:r>
              <a:rPr lang="ru-RU" sz="1600" b="1" i="1" dirty="0" smtClean="0"/>
              <a:t>С </a:t>
            </a:r>
            <a:r>
              <a:rPr lang="ru-RU" sz="1600" b="1" i="1" dirty="0"/>
              <a:t>ним навсегда хочу остаться. Последний летний день прошу: </a:t>
            </a:r>
            <a:endParaRPr lang="ru-RU" sz="1600" b="1" i="1" dirty="0" smtClean="0"/>
          </a:p>
          <a:p>
            <a:r>
              <a:rPr lang="ru-RU" sz="1600" b="1" i="1" dirty="0" smtClean="0"/>
              <a:t>— </a:t>
            </a:r>
            <a:r>
              <a:rPr lang="ru-RU" sz="1600" b="1" i="1" dirty="0"/>
              <a:t>Ты принеси мне теплоту.</a:t>
            </a:r>
          </a:p>
          <a:p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3769057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3"/>
            <a:ext cx="9144000" cy="685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67" y="620688"/>
            <a:ext cx="499255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661511" cy="366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6567" y="4221088"/>
            <a:ext cx="37174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/>
              <a:t>Я подарю ее друзьям, </a:t>
            </a:r>
            <a:endParaRPr lang="ru-RU" sz="1600" b="1" i="1" dirty="0" smtClean="0"/>
          </a:p>
          <a:p>
            <a:pPr algn="ctr"/>
            <a:r>
              <a:rPr lang="ru-RU" sz="1600" b="1" i="1" dirty="0" smtClean="0"/>
              <a:t>Я </a:t>
            </a:r>
            <a:r>
              <a:rPr lang="ru-RU" sz="1600" b="1" i="1" dirty="0"/>
              <a:t>всем ее родным раздам. </a:t>
            </a:r>
            <a:endParaRPr lang="ru-RU" sz="1600" b="1" i="1" dirty="0" smtClean="0"/>
          </a:p>
          <a:p>
            <a:pPr algn="ctr"/>
            <a:r>
              <a:rPr lang="ru-RU" sz="1600" b="1" i="1" dirty="0" smtClean="0"/>
              <a:t>И </a:t>
            </a:r>
            <a:r>
              <a:rPr lang="ru-RU" sz="1600" b="1" i="1" dirty="0"/>
              <a:t>станет на душе тепло, </a:t>
            </a:r>
            <a:endParaRPr lang="ru-RU" sz="1600" b="1" i="1" dirty="0" smtClean="0"/>
          </a:p>
          <a:p>
            <a:pPr algn="ctr"/>
            <a:r>
              <a:rPr lang="ru-RU" sz="1600" b="1" i="1" dirty="0" smtClean="0"/>
              <a:t>Как </a:t>
            </a:r>
            <a:r>
              <a:rPr lang="ru-RU" sz="1600" b="1" i="1" dirty="0"/>
              <a:t>красным летом — хорошо.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445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24" y="12010"/>
            <a:ext cx="9267244" cy="685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437112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/>
              <a:t>Здравствуй, Осень золотая,</a:t>
            </a:r>
          </a:p>
          <a:p>
            <a:pPr algn="ctr"/>
            <a:r>
              <a:rPr lang="ru-RU" sz="1600" b="1" i="1" dirty="0" smtClean="0"/>
              <a:t>Твой наряд всех поражает.</a:t>
            </a:r>
          </a:p>
          <a:p>
            <a:pPr algn="ctr"/>
            <a:r>
              <a:rPr lang="ru-RU" sz="1600" b="1" i="1" dirty="0" smtClean="0"/>
              <a:t>Много злата, серебра</a:t>
            </a:r>
          </a:p>
          <a:p>
            <a:pPr algn="ctr"/>
            <a:r>
              <a:rPr lang="ru-RU" sz="1600" b="1" i="1" dirty="0" smtClean="0"/>
              <a:t>И красива и щедра…</a:t>
            </a:r>
            <a:endParaRPr lang="ru-RU" sz="16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30" y="620688"/>
            <a:ext cx="5248584" cy="295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6"/>
            <a:ext cx="4100940" cy="295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256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4365104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/>
              <a:t>Закружился надо мной</a:t>
            </a:r>
          </a:p>
          <a:p>
            <a:pPr algn="ctr"/>
            <a:r>
              <a:rPr lang="ru-RU" sz="1600" b="1" i="1" dirty="0" smtClean="0"/>
              <a:t>Дождь из листьев озорной</a:t>
            </a:r>
          </a:p>
          <a:p>
            <a:pPr algn="ctr"/>
            <a:r>
              <a:rPr lang="ru-RU" sz="1600" b="1" i="1" dirty="0" smtClean="0"/>
              <a:t>До чего же он хорош!</a:t>
            </a:r>
          </a:p>
          <a:p>
            <a:pPr algn="ctr"/>
            <a:r>
              <a:rPr lang="ru-RU" sz="1600" b="1" i="1" dirty="0" smtClean="0"/>
              <a:t>Где такой еще найдешь?</a:t>
            </a:r>
            <a:endParaRPr lang="ru-RU" sz="1600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4718315" cy="265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458" y="3450931"/>
            <a:ext cx="4619981" cy="259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980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67"/>
            <a:ext cx="9112843" cy="683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56182"/>
            <a:ext cx="4304478" cy="242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40968"/>
            <a:ext cx="4264248" cy="239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33020"/>
            <a:ext cx="2679981" cy="476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7" y="5733257"/>
            <a:ext cx="8080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/>
              <a:t>Ну вот, три месяца, как день один </a:t>
            </a:r>
            <a:r>
              <a:rPr lang="ru-RU" sz="1600" b="1" i="1" dirty="0" smtClean="0"/>
              <a:t>прошли</a:t>
            </a:r>
            <a:r>
              <a:rPr lang="ru-RU" sz="1600" b="1" i="1" dirty="0"/>
              <a:t>, </a:t>
            </a:r>
            <a:r>
              <a:rPr lang="ru-RU" sz="1600" b="1" i="1" dirty="0" smtClean="0"/>
              <a:t>мы </a:t>
            </a:r>
            <a:r>
              <a:rPr lang="ru-RU" sz="1600" b="1" i="1" dirty="0"/>
              <a:t>не успели оглянуться, </a:t>
            </a:r>
            <a:endParaRPr lang="ru-RU" sz="1600" b="1" i="1" dirty="0" smtClean="0"/>
          </a:p>
          <a:p>
            <a:pPr algn="ctr"/>
            <a:r>
              <a:rPr lang="ru-RU" sz="1600" b="1" i="1" dirty="0" smtClean="0"/>
              <a:t>Мороз </a:t>
            </a:r>
            <a:r>
              <a:rPr lang="ru-RU" sz="1600" b="1" i="1" dirty="0"/>
              <a:t>и снег нас ожидают впереди, а</a:t>
            </a:r>
            <a:r>
              <a:rPr lang="ru-RU" sz="1600" b="1" i="1" dirty="0" smtClean="0"/>
              <a:t> </a:t>
            </a:r>
            <a:r>
              <a:rPr lang="ru-RU" sz="1600" b="1" i="1" dirty="0"/>
              <a:t>в это лето никогда уж не </a:t>
            </a:r>
            <a:r>
              <a:rPr lang="ru-RU" sz="1600" b="1" i="1" dirty="0" smtClean="0"/>
              <a:t>вернуться…</a:t>
            </a:r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633176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5"/>
            <a:ext cx="9147745" cy="683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6" y="476672"/>
            <a:ext cx="5120569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462" y="3645024"/>
            <a:ext cx="473896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4077072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/>
              <a:t>Это лето долго будем вспоминать! Лета пусть кусочек будет в нашем сердце</a:t>
            </a:r>
            <a:r>
              <a:rPr lang="ru-RU" sz="1600" b="1" i="1" dirty="0" smtClean="0"/>
              <a:t>.</a:t>
            </a:r>
          </a:p>
          <a:p>
            <a:pPr algn="ctr"/>
            <a:r>
              <a:rPr lang="ru-RU" sz="1600" b="1" i="1" dirty="0" smtClean="0"/>
              <a:t> </a:t>
            </a:r>
            <a:r>
              <a:rPr lang="ru-RU" sz="1600" b="1" i="1" dirty="0"/>
              <a:t>И пока мы лета снова будем ждать, Он поможет нам зимой радостно согреться</a:t>
            </a:r>
            <a:r>
              <a:rPr lang="ru-RU" sz="1600" b="1" i="1" dirty="0" smtClean="0"/>
              <a:t>.</a:t>
            </a:r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1387796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23" y="1"/>
            <a:ext cx="91768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213285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/>
              <a:t>СПАСИБО ЗА ВНИМАНИЕ!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20933241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242</Words>
  <Application>Microsoft Office PowerPoint</Application>
  <PresentationFormat>Экран (4:3)</PresentationFormat>
  <Paragraphs>45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15</cp:revision>
  <dcterms:created xsi:type="dcterms:W3CDTF">2019-09-23T18:19:01Z</dcterms:created>
  <dcterms:modified xsi:type="dcterms:W3CDTF">2019-10-08T18:48:50Z</dcterms:modified>
</cp:coreProperties>
</file>