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72" r:id="rId15"/>
    <p:sldId id="273" r:id="rId16"/>
    <p:sldId id="271" r:id="rId17"/>
    <p:sldId id="274" r:id="rId18"/>
    <p:sldId id="270" r:id="rId19"/>
    <p:sldId id="275" r:id="rId20"/>
    <p:sldId id="277" r:id="rId21"/>
    <p:sldId id="278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976F8-4539-4551-80B3-1FE72EEC0E5A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89713-A196-40E2-B2E3-3B8297FADA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29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89713-A196-40E2-B2E3-3B8297FADA8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27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ультфильмы для детей про машинки. Доктор Машинкова и автозавод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43.3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695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4394"/>
          <a:stretch/>
        </p:blipFill>
        <p:spPr bwMode="auto">
          <a:xfrm>
            <a:off x="166254" y="0"/>
            <a:ext cx="8575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4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3186354" cy="4248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3269851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 вас на парте лежит развертка. Возьмите её.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2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3240360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4058158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Необходимо очень аккуратно вырезать все элементы, которые есть.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1" b="24042"/>
          <a:stretch/>
        </p:blipFill>
        <p:spPr>
          <a:xfrm>
            <a:off x="1021726" y="1772815"/>
            <a:ext cx="4630394" cy="3295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5110" y="5306061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Белые, не закрашенные части выкройки  отогни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4" b="22222"/>
          <a:stretch/>
        </p:blipFill>
        <p:spPr>
          <a:xfrm>
            <a:off x="899592" y="1628800"/>
            <a:ext cx="5236651" cy="4076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5767671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носим клей с 1-6 выкройку (белая)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84176"/>
            <a:ext cx="3273183" cy="4364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4437112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Склеиваем наши выкройки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3368740" cy="4491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0340" y="5314660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Наносим клей с 7-12 выкройку  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162" r="59696" b="46666"/>
          <a:stretch/>
        </p:blipFill>
        <p:spPr>
          <a:xfrm>
            <a:off x="1115616" y="1844824"/>
            <a:ext cx="3024336" cy="3719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2495" y="4979199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Склеиваем наши выкройки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97" r="60914" b="37214"/>
          <a:stretch/>
        </p:blipFill>
        <p:spPr>
          <a:xfrm>
            <a:off x="1115616" y="1738744"/>
            <a:ext cx="3395756" cy="3346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1960" y="5229200"/>
            <a:ext cx="44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Наноси клей на все выкройки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1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9.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3294366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5966" y="6021288"/>
            <a:ext cx="464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Склеиваем все выкройки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4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Автомашина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это транспортное средство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t="13390" r="3120" b="8966"/>
          <a:stretch/>
        </p:blipFill>
        <p:spPr bwMode="auto">
          <a:xfrm>
            <a:off x="955964" y="1700808"/>
            <a:ext cx="7135092" cy="441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4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10.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67466"/>
            <a:ext cx="3068073" cy="4090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3553" y="5779012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носим клей на основную часть у 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», склеиваем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Технологическая карта по изготовлению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КамАЗА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3489852" cy="4653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220486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Готовая работа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2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урок !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21" y="1600200"/>
            <a:ext cx="615255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5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5841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Пассажирские машины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перевозит людей, доставляет их в нужное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0878" y="1988840"/>
            <a:ext cx="4032448" cy="45365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Автобус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Такси 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3749" y="3557853"/>
            <a:ext cx="3740224" cy="2913187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Троллейбус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Электричка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7955" r="5716" b="25227"/>
          <a:stretch/>
        </p:blipFill>
        <p:spPr bwMode="auto">
          <a:xfrm>
            <a:off x="3131840" y="1799601"/>
            <a:ext cx="3616037" cy="173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 b="11044"/>
          <a:stretch/>
        </p:blipFill>
        <p:spPr bwMode="auto">
          <a:xfrm>
            <a:off x="697066" y="2633788"/>
            <a:ext cx="2563688" cy="207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29716"/>
            <a:ext cx="2946248" cy="163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45" r="97425">
                        <a14:foregroundMark x1="6470" y1="63245" x2="6470" y2="69426"/>
                        <a14:foregroundMark x1="32286" y1="47241" x2="52513" y2="11700"/>
                        <a14:foregroundMark x1="57601" y1="62362" x2="60616" y2="44592"/>
                        <a14:foregroundMark x1="38379" y1="61479" x2="41394" y2="42715"/>
                        <a14:foregroundMark x1="9045" y1="56071" x2="87940" y2="53422"/>
                        <a14:foregroundMark x1="17588" y1="48124" x2="27198" y2="45475"/>
                        <a14:foregroundMark x1="58103" y1="24062" x2="60616" y2="40949"/>
                        <a14:foregroundMark x1="70729" y1="39183" x2="63631" y2="27704"/>
                        <a14:foregroundMark x1="7977" y1="56071" x2="9548" y2="49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2" y="4711972"/>
            <a:ext cx="3394375" cy="193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Специальные машины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– используются в определенной деятельности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Пожарная машина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Скорая помощь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Полицейский автомобиль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0794" r="16667" b="12593"/>
          <a:stretch/>
        </p:blipFill>
        <p:spPr bwMode="auto">
          <a:xfrm>
            <a:off x="4427984" y="1339489"/>
            <a:ext cx="3769150" cy="252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5964" r="9271" b="12409"/>
          <a:stretch/>
        </p:blipFill>
        <p:spPr bwMode="auto">
          <a:xfrm>
            <a:off x="5652119" y="4437112"/>
            <a:ext cx="3386399" cy="210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5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Грузовые машины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используют для  перевозке различных грузов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КамАЗ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Мусоровоз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Газель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14166" r="16593" b="10983"/>
          <a:stretch/>
        </p:blipFill>
        <p:spPr bwMode="auto">
          <a:xfrm>
            <a:off x="4644008" y="1692647"/>
            <a:ext cx="3456384" cy="197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2880320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03460"/>
            <a:ext cx="45720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9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Легковой автомобиль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" r="99813">
                        <a14:foregroundMark x1="68813" y1="32167" x2="73750" y2="3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8441"/>
            <a:ext cx="8298350" cy="622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Грузовой автомобиль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632848" cy="561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7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0" r="5262" b="19628"/>
          <a:stretch/>
        </p:blipFill>
        <p:spPr>
          <a:xfrm>
            <a:off x="1331640" y="476672"/>
            <a:ext cx="6120680" cy="5884514"/>
          </a:xfrm>
        </p:spPr>
      </p:pic>
    </p:spTree>
    <p:extLst>
      <p:ext uri="{BB962C8B-B14F-4D97-AF65-F5344CB8AC3E}">
        <p14:creationId xmlns:p14="http://schemas.microsoft.com/office/powerpoint/2010/main" val="25416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7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225</Words>
  <Application>Microsoft Office PowerPoint</Application>
  <PresentationFormat>Экран (4:3)</PresentationFormat>
  <Paragraphs>66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Автомашина – это транспортное средство </vt:lpstr>
      <vt:lpstr>Пассажирские машины – это перевозит людей, доставляет их в нужное место</vt:lpstr>
      <vt:lpstr>Специальные машины – используются в определенной деятельности </vt:lpstr>
      <vt:lpstr>Грузовые машины используют для  перевозке различных грузов  </vt:lpstr>
      <vt:lpstr>Легковой автомобиль </vt:lpstr>
      <vt:lpstr>Грузовой автомобиль </vt:lpstr>
      <vt:lpstr>Презентация PowerPoint</vt:lpstr>
      <vt:lpstr>Презентация PowerPoint</vt:lpstr>
      <vt:lpstr>Презентация PowerPoint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Технологическая карта по изготовлению «КамАЗА» </vt:lpstr>
      <vt:lpstr>Спасибо за урок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18</cp:revision>
  <dcterms:created xsi:type="dcterms:W3CDTF">2019-10-07T10:58:39Z</dcterms:created>
  <dcterms:modified xsi:type="dcterms:W3CDTF">2019-10-09T21:13:10Z</dcterms:modified>
</cp:coreProperties>
</file>