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79" r:id="rId11"/>
    <p:sldId id="280" r:id="rId12"/>
    <p:sldId id="282" r:id="rId13"/>
    <p:sldId id="284" r:id="rId14"/>
    <p:sldId id="267" r:id="rId15"/>
    <p:sldId id="268" r:id="rId16"/>
    <p:sldId id="269" r:id="rId17"/>
    <p:sldId id="270" r:id="rId18"/>
    <p:sldId id="271" r:id="rId19"/>
    <p:sldId id="272" r:id="rId20"/>
    <p:sldId id="286" r:id="rId21"/>
    <p:sldId id="288" r:id="rId22"/>
    <p:sldId id="275" r:id="rId23"/>
    <p:sldId id="276" r:id="rId24"/>
    <p:sldId id="27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21AD-3D08-4EDE-91D2-178C568328DF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57EB-233D-4AEC-9BAB-F97C917B2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21AD-3D08-4EDE-91D2-178C568328DF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57EB-233D-4AEC-9BAB-F97C917B2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21AD-3D08-4EDE-91D2-178C568328DF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57EB-233D-4AEC-9BAB-F97C917B2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21AD-3D08-4EDE-91D2-178C568328DF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57EB-233D-4AEC-9BAB-F97C917B2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21AD-3D08-4EDE-91D2-178C568328DF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57EB-233D-4AEC-9BAB-F97C917B2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21AD-3D08-4EDE-91D2-178C568328DF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57EB-233D-4AEC-9BAB-F97C917B2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21AD-3D08-4EDE-91D2-178C568328DF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57EB-233D-4AEC-9BAB-F97C917B2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21AD-3D08-4EDE-91D2-178C568328DF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57EB-233D-4AEC-9BAB-F97C917B2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21AD-3D08-4EDE-91D2-178C568328DF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57EB-233D-4AEC-9BAB-F97C917B2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21AD-3D08-4EDE-91D2-178C568328DF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57EB-233D-4AEC-9BAB-F97C917B2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621AD-3D08-4EDE-91D2-178C568328DF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57EB-233D-4AEC-9BAB-F97C917B2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621AD-3D08-4EDE-91D2-178C568328DF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B57EB-233D-4AEC-9BAB-F97C917B2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Picture 2" descr="http://pristor.ru/wp-content/uploads/2017/04/%D0%9A%D0%B0%D1%80%D1%82%D0%B8%D0%BD%D0%BA%D0%B8-%D1%81%D0%BE%D0%BB%D0%BD%D1%8B%D1%88%D0%BA%D0%B0-%D1%81-%D1%83%D0%BB%D1%8B%D0%B1%D0%BA%D0%BE%D0%B9-%D0%B8-%D0%BB%D1%83%D1%87%D0%B8%D0%BA%D0%B0%D0%BC%D0%B8-%D0%B4%D0%BB%D1%8F-%D0%B4%D0%B5%D1%82%D0%B5%D0%B9-%D1%81%D0%BC%D0%BE%D1%82%D1%80%D0%B5%D1%82%D1%8C-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0"/>
            <a:ext cx="7929618" cy="6381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1631080"/>
            <a:ext cx="58326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i="1" dirty="0">
                <a:latin typeface="Times New Roman" pitchFamily="18" charset="0"/>
                <a:cs typeface="Times New Roman" pitchFamily="18" charset="0"/>
              </a:rPr>
              <a:t>8+6  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800" b="1" i="1" dirty="0">
                <a:latin typeface="Times New Roman" pitchFamily="18" charset="0"/>
                <a:cs typeface="Times New Roman" pitchFamily="18" charset="0"/>
              </a:rPr>
              <a:t>5+2   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    0+20   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5+5     10+3     9+4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 i="1" dirty="0">
                <a:latin typeface="Times New Roman" pitchFamily="18" charset="0"/>
                <a:cs typeface="Times New Roman" pitchFamily="18" charset="0"/>
              </a:rPr>
              <a:t>3+1   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  6+4      18+1  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762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908720"/>
            <a:ext cx="1794081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5+2=7 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3+1=4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6+4=10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5+5=10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63888" y="980728"/>
            <a:ext cx="2050561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10+3=13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18+1=19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0+20=20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588224" y="1124744"/>
            <a:ext cx="98937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8+6</a:t>
            </a:r>
          </a:p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9+4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12360" y="1354995"/>
            <a:ext cx="5693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638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714488"/>
            <a:ext cx="7772400" cy="4054487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/>
              <a:t>Этап изучения нового материала</a:t>
            </a:r>
            <a:endParaRPr lang="ru-RU" sz="72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22313" y="714356"/>
            <a:ext cx="7772400" cy="357190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66385794"/>
              </p:ext>
            </p:extLst>
          </p:nvPr>
        </p:nvGraphicFramePr>
        <p:xfrm>
          <a:off x="1086632" y="3068960"/>
          <a:ext cx="6221672" cy="1295400"/>
        </p:xfrm>
        <a:graphic>
          <a:graphicData uri="http://schemas.openxmlformats.org/drawingml/2006/table">
            <a:tbl>
              <a:tblPr/>
              <a:tblGrid>
                <a:gridCol w="625475"/>
                <a:gridCol w="623888"/>
                <a:gridCol w="625475"/>
                <a:gridCol w="623887"/>
                <a:gridCol w="625475"/>
                <a:gridCol w="625475"/>
                <a:gridCol w="623888"/>
                <a:gridCol w="625475"/>
                <a:gridCol w="623887"/>
                <a:gridCol w="598747"/>
              </a:tblGrid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1" name="Группа 22"/>
          <p:cNvGrpSpPr/>
          <p:nvPr/>
        </p:nvGrpSpPr>
        <p:grpSpPr>
          <a:xfrm>
            <a:off x="1264920" y="1328424"/>
            <a:ext cx="4772392" cy="487176"/>
            <a:chOff x="1264920" y="1328424"/>
            <a:chExt cx="4772392" cy="487176"/>
          </a:xfrm>
        </p:grpSpPr>
        <p:sp>
          <p:nvSpPr>
            <p:cNvPr id="3" name="Oval 53"/>
            <p:cNvSpPr>
              <a:spLocks noChangeArrowheads="1"/>
            </p:cNvSpPr>
            <p:nvPr/>
          </p:nvSpPr>
          <p:spPr bwMode="auto">
            <a:xfrm>
              <a:off x="1264920" y="1328424"/>
              <a:ext cx="457200" cy="4572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" name="Oval 53"/>
            <p:cNvSpPr>
              <a:spLocks noChangeArrowheads="1"/>
            </p:cNvSpPr>
            <p:nvPr/>
          </p:nvSpPr>
          <p:spPr bwMode="auto">
            <a:xfrm>
              <a:off x="1874970" y="1340768"/>
              <a:ext cx="457200" cy="4572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Oval 53"/>
            <p:cNvSpPr>
              <a:spLocks noChangeArrowheads="1"/>
            </p:cNvSpPr>
            <p:nvPr/>
          </p:nvSpPr>
          <p:spPr bwMode="auto">
            <a:xfrm>
              <a:off x="5580112" y="1358400"/>
              <a:ext cx="457200" cy="4572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Oval 53"/>
            <p:cNvSpPr>
              <a:spLocks noChangeArrowheads="1"/>
            </p:cNvSpPr>
            <p:nvPr/>
          </p:nvSpPr>
          <p:spPr bwMode="auto">
            <a:xfrm>
              <a:off x="5025752" y="1358400"/>
              <a:ext cx="457200" cy="4572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Oval 53"/>
            <p:cNvSpPr>
              <a:spLocks noChangeArrowheads="1"/>
            </p:cNvSpPr>
            <p:nvPr/>
          </p:nvSpPr>
          <p:spPr bwMode="auto">
            <a:xfrm>
              <a:off x="4389512" y="1340768"/>
              <a:ext cx="457200" cy="4572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Oval 53"/>
            <p:cNvSpPr>
              <a:spLocks noChangeArrowheads="1"/>
            </p:cNvSpPr>
            <p:nvPr/>
          </p:nvSpPr>
          <p:spPr bwMode="auto">
            <a:xfrm>
              <a:off x="3753632" y="1340768"/>
              <a:ext cx="457200" cy="4572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Oval 53"/>
            <p:cNvSpPr>
              <a:spLocks noChangeArrowheads="1"/>
            </p:cNvSpPr>
            <p:nvPr/>
          </p:nvSpPr>
          <p:spPr bwMode="auto">
            <a:xfrm>
              <a:off x="3166872" y="1358400"/>
              <a:ext cx="457200" cy="4572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Oval 53"/>
            <p:cNvSpPr>
              <a:spLocks noChangeArrowheads="1"/>
            </p:cNvSpPr>
            <p:nvPr/>
          </p:nvSpPr>
          <p:spPr bwMode="auto">
            <a:xfrm>
              <a:off x="2530624" y="1340768"/>
              <a:ext cx="457200" cy="4572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247073" y="553288"/>
            <a:ext cx="829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8+6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Группа 23"/>
          <p:cNvGrpSpPr/>
          <p:nvPr/>
        </p:nvGrpSpPr>
        <p:grpSpPr>
          <a:xfrm>
            <a:off x="1264920" y="2060848"/>
            <a:ext cx="3594368" cy="457200"/>
            <a:chOff x="1264920" y="2060848"/>
            <a:chExt cx="3594368" cy="457200"/>
          </a:xfrm>
        </p:grpSpPr>
        <p:grpSp>
          <p:nvGrpSpPr>
            <p:cNvPr id="18" name="Group 119"/>
            <p:cNvGrpSpPr>
              <a:grpSpLocks/>
            </p:cNvGrpSpPr>
            <p:nvPr/>
          </p:nvGrpSpPr>
          <p:grpSpPr bwMode="auto">
            <a:xfrm>
              <a:off x="1264920" y="2060848"/>
              <a:ext cx="2362200" cy="457200"/>
              <a:chOff x="816" y="3840"/>
              <a:chExt cx="1488" cy="288"/>
            </a:xfrm>
          </p:grpSpPr>
          <p:sp>
            <p:nvSpPr>
              <p:cNvPr id="14" name="Oval 115"/>
              <p:cNvSpPr>
                <a:spLocks noChangeArrowheads="1"/>
              </p:cNvSpPr>
              <p:nvPr/>
            </p:nvSpPr>
            <p:spPr bwMode="auto">
              <a:xfrm>
                <a:off x="816" y="3840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5" name="Oval 116"/>
              <p:cNvSpPr>
                <a:spLocks noChangeArrowheads="1"/>
              </p:cNvSpPr>
              <p:nvPr/>
            </p:nvSpPr>
            <p:spPr bwMode="auto">
              <a:xfrm>
                <a:off x="1200" y="3840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" name="Oval 117"/>
              <p:cNvSpPr>
                <a:spLocks noChangeArrowheads="1"/>
              </p:cNvSpPr>
              <p:nvPr/>
            </p:nvSpPr>
            <p:spPr bwMode="auto">
              <a:xfrm>
                <a:off x="1632" y="3840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" name="Oval 118"/>
              <p:cNvSpPr>
                <a:spLocks noChangeArrowheads="1"/>
              </p:cNvSpPr>
              <p:nvPr/>
            </p:nvSpPr>
            <p:spPr bwMode="auto">
              <a:xfrm>
                <a:off x="2016" y="3840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21" name="Group 119"/>
            <p:cNvGrpSpPr>
              <a:grpSpLocks/>
            </p:cNvGrpSpPr>
            <p:nvPr/>
          </p:nvGrpSpPr>
          <p:grpSpPr bwMode="auto">
            <a:xfrm>
              <a:off x="3792488" y="2060848"/>
              <a:ext cx="1066800" cy="457200"/>
              <a:chOff x="816" y="3840"/>
              <a:chExt cx="672" cy="288"/>
            </a:xfrm>
          </p:grpSpPr>
          <p:sp>
            <p:nvSpPr>
              <p:cNvPr id="19" name="Oval 115"/>
              <p:cNvSpPr>
                <a:spLocks noChangeArrowheads="1"/>
              </p:cNvSpPr>
              <p:nvPr/>
            </p:nvSpPr>
            <p:spPr bwMode="auto">
              <a:xfrm>
                <a:off x="816" y="3840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" name="Oval 116"/>
              <p:cNvSpPr>
                <a:spLocks noChangeArrowheads="1"/>
              </p:cNvSpPr>
              <p:nvPr/>
            </p:nvSpPr>
            <p:spPr bwMode="auto">
              <a:xfrm>
                <a:off x="1200" y="3840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22" name="Группа 24"/>
          <p:cNvGrpSpPr/>
          <p:nvPr/>
        </p:nvGrpSpPr>
        <p:grpSpPr>
          <a:xfrm>
            <a:off x="1189108" y="3115816"/>
            <a:ext cx="4772392" cy="487176"/>
            <a:chOff x="1264920" y="1328424"/>
            <a:chExt cx="4772392" cy="487176"/>
          </a:xfrm>
        </p:grpSpPr>
        <p:sp>
          <p:nvSpPr>
            <p:cNvPr id="26" name="Oval 53"/>
            <p:cNvSpPr>
              <a:spLocks noChangeArrowheads="1"/>
            </p:cNvSpPr>
            <p:nvPr/>
          </p:nvSpPr>
          <p:spPr bwMode="auto">
            <a:xfrm>
              <a:off x="1264920" y="1328424"/>
              <a:ext cx="457200" cy="4572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Oval 53"/>
            <p:cNvSpPr>
              <a:spLocks noChangeArrowheads="1"/>
            </p:cNvSpPr>
            <p:nvPr/>
          </p:nvSpPr>
          <p:spPr bwMode="auto">
            <a:xfrm>
              <a:off x="1874970" y="1340768"/>
              <a:ext cx="457200" cy="4572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Oval 53"/>
            <p:cNvSpPr>
              <a:spLocks noChangeArrowheads="1"/>
            </p:cNvSpPr>
            <p:nvPr/>
          </p:nvSpPr>
          <p:spPr bwMode="auto">
            <a:xfrm>
              <a:off x="5580112" y="1358400"/>
              <a:ext cx="457200" cy="4572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" name="Oval 53"/>
            <p:cNvSpPr>
              <a:spLocks noChangeArrowheads="1"/>
            </p:cNvSpPr>
            <p:nvPr/>
          </p:nvSpPr>
          <p:spPr bwMode="auto">
            <a:xfrm>
              <a:off x="5025752" y="1358400"/>
              <a:ext cx="457200" cy="4572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" name="Oval 53"/>
            <p:cNvSpPr>
              <a:spLocks noChangeArrowheads="1"/>
            </p:cNvSpPr>
            <p:nvPr/>
          </p:nvSpPr>
          <p:spPr bwMode="auto">
            <a:xfrm>
              <a:off x="4389512" y="1340768"/>
              <a:ext cx="457200" cy="4572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" name="Oval 53"/>
            <p:cNvSpPr>
              <a:spLocks noChangeArrowheads="1"/>
            </p:cNvSpPr>
            <p:nvPr/>
          </p:nvSpPr>
          <p:spPr bwMode="auto">
            <a:xfrm>
              <a:off x="3753632" y="1340768"/>
              <a:ext cx="457200" cy="4572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" name="Oval 53"/>
            <p:cNvSpPr>
              <a:spLocks noChangeArrowheads="1"/>
            </p:cNvSpPr>
            <p:nvPr/>
          </p:nvSpPr>
          <p:spPr bwMode="auto">
            <a:xfrm>
              <a:off x="3166872" y="1358400"/>
              <a:ext cx="457200" cy="4572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" name="Oval 53"/>
            <p:cNvSpPr>
              <a:spLocks noChangeArrowheads="1"/>
            </p:cNvSpPr>
            <p:nvPr/>
          </p:nvSpPr>
          <p:spPr bwMode="auto">
            <a:xfrm>
              <a:off x="2530624" y="1340768"/>
              <a:ext cx="457200" cy="4572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3" name="Группа 33"/>
          <p:cNvGrpSpPr/>
          <p:nvPr/>
        </p:nvGrpSpPr>
        <p:grpSpPr>
          <a:xfrm>
            <a:off x="1136524" y="3789040"/>
            <a:ext cx="2435732" cy="457200"/>
            <a:chOff x="1264920" y="2060848"/>
            <a:chExt cx="2435732" cy="457200"/>
          </a:xfrm>
        </p:grpSpPr>
        <p:grpSp>
          <p:nvGrpSpPr>
            <p:cNvPr id="24" name="Group 119"/>
            <p:cNvGrpSpPr>
              <a:grpSpLocks/>
            </p:cNvGrpSpPr>
            <p:nvPr/>
          </p:nvGrpSpPr>
          <p:grpSpPr bwMode="auto">
            <a:xfrm>
              <a:off x="1264920" y="2060848"/>
              <a:ext cx="1752600" cy="457200"/>
              <a:chOff x="816" y="3840"/>
              <a:chExt cx="1104" cy="288"/>
            </a:xfrm>
          </p:grpSpPr>
          <p:sp>
            <p:nvSpPr>
              <p:cNvPr id="39" name="Oval 115"/>
              <p:cNvSpPr>
                <a:spLocks noChangeArrowheads="1"/>
              </p:cNvSpPr>
              <p:nvPr/>
            </p:nvSpPr>
            <p:spPr bwMode="auto">
              <a:xfrm>
                <a:off x="816" y="3840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0" name="Oval 116"/>
              <p:cNvSpPr>
                <a:spLocks noChangeArrowheads="1"/>
              </p:cNvSpPr>
              <p:nvPr/>
            </p:nvSpPr>
            <p:spPr bwMode="auto">
              <a:xfrm>
                <a:off x="1200" y="3840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" name="Oval 117"/>
              <p:cNvSpPr>
                <a:spLocks noChangeArrowheads="1"/>
              </p:cNvSpPr>
              <p:nvPr/>
            </p:nvSpPr>
            <p:spPr bwMode="auto">
              <a:xfrm>
                <a:off x="1632" y="3840"/>
                <a:ext cx="288" cy="2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8" name="Oval 116"/>
            <p:cNvSpPr>
              <a:spLocks noChangeArrowheads="1"/>
            </p:cNvSpPr>
            <p:nvPr/>
          </p:nvSpPr>
          <p:spPr bwMode="auto">
            <a:xfrm>
              <a:off x="3243452" y="2060848"/>
              <a:ext cx="457200" cy="457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5" name="Group 119"/>
          <p:cNvGrpSpPr>
            <a:grpSpLocks/>
          </p:cNvGrpSpPr>
          <p:nvPr/>
        </p:nvGrpSpPr>
        <p:grpSpPr bwMode="auto">
          <a:xfrm>
            <a:off x="6156176" y="3145792"/>
            <a:ext cx="1066800" cy="457200"/>
            <a:chOff x="816" y="3840"/>
            <a:chExt cx="672" cy="288"/>
          </a:xfrm>
        </p:grpSpPr>
        <p:sp>
          <p:nvSpPr>
            <p:cNvPr id="50" name="Oval 115"/>
            <p:cNvSpPr>
              <a:spLocks noChangeArrowheads="1"/>
            </p:cNvSpPr>
            <p:nvPr/>
          </p:nvSpPr>
          <p:spPr bwMode="auto">
            <a:xfrm>
              <a:off x="816" y="3840"/>
              <a:ext cx="288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" name="Oval 116"/>
            <p:cNvSpPr>
              <a:spLocks noChangeArrowheads="1"/>
            </p:cNvSpPr>
            <p:nvPr/>
          </p:nvSpPr>
          <p:spPr bwMode="auto">
            <a:xfrm>
              <a:off x="1200" y="3840"/>
              <a:ext cx="288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060250" y="4581128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8+6=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1796436" y="5134296"/>
            <a:ext cx="307134" cy="31092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H="1">
            <a:off x="1493520" y="5126632"/>
            <a:ext cx="305638" cy="31092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282137" y="531458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921469" y="531458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181745" y="4581127"/>
            <a:ext cx="21178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8+2+4=14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060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63" grpId="0"/>
      <p:bldP spid="64" grpId="0"/>
      <p:bldP spid="6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2" y="144462"/>
            <a:ext cx="8356627" cy="6142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2" y="144462"/>
            <a:ext cx="8285189" cy="5999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3" y="144463"/>
            <a:ext cx="8713817" cy="6284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3" y="144463"/>
            <a:ext cx="8785255" cy="6142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2" y="144462"/>
            <a:ext cx="8499503" cy="6213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2" y="144462"/>
            <a:ext cx="8142313" cy="6213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/>
          <a:srcRect t="20732"/>
          <a:stretch>
            <a:fillRect/>
          </a:stretch>
        </p:blipFill>
        <p:spPr bwMode="auto">
          <a:xfrm>
            <a:off x="714348" y="142852"/>
            <a:ext cx="8143932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g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000" t="33865" r="16816" b="30694"/>
          <a:stretch/>
        </p:blipFill>
        <p:spPr bwMode="auto">
          <a:xfrm>
            <a:off x="4970776" y="2118000"/>
            <a:ext cx="2553552" cy="1891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img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465" t="35671" r="59749" b="31352"/>
          <a:stretch/>
        </p:blipFill>
        <p:spPr bwMode="auto">
          <a:xfrm>
            <a:off x="1259632" y="2132856"/>
            <a:ext cx="2563768" cy="1891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92702" y="842809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10 б.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7372" y="842809"/>
            <a:ext cx="36170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на 1 б. меньше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3848" y="4653136"/>
            <a:ext cx="25298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10-1=9 (б.)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083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9792" y="2701917"/>
            <a:ext cx="277832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10-1=9 (б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10+9=19(б.)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5656" y="908720"/>
            <a:ext cx="6192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Сколько всего баллов получил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мальчик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 упражнения?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706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2" y="144462"/>
            <a:ext cx="8499503" cy="6356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7785123" cy="47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2" y="144462"/>
            <a:ext cx="8785255" cy="6213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2" y="144462"/>
            <a:ext cx="8428065" cy="6499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3" y="144462"/>
            <a:ext cx="8713817" cy="671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>
            <a:normAutofit/>
          </a:bodyPr>
          <a:lstStyle/>
          <a:p>
            <a:r>
              <a:rPr lang="ru-RU" sz="9600" b="1" dirty="0" smtClean="0"/>
              <a:t>10, 5, 9, 9, 2, 12.</a:t>
            </a:r>
            <a:endParaRPr lang="ru-RU" sz="9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89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428065" cy="6142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8501122" cy="6500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3" y="144463"/>
            <a:ext cx="8356627" cy="6142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2" y="144463"/>
            <a:ext cx="8713817" cy="6427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67</Words>
  <Application>Microsoft Office PowerPoint</Application>
  <PresentationFormat>Экран (4:3)</PresentationFormat>
  <Paragraphs>26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Слайд 1</vt:lpstr>
      <vt:lpstr>Слайд 2</vt:lpstr>
      <vt:lpstr>Слайд 3</vt:lpstr>
      <vt:lpstr>Слайд 4</vt:lpstr>
      <vt:lpstr>10, 5, 9, 9, 2, 12.</vt:lpstr>
      <vt:lpstr>Слайд 6</vt:lpstr>
      <vt:lpstr>Слайд 7</vt:lpstr>
      <vt:lpstr>Слайд 8</vt:lpstr>
      <vt:lpstr>Слайд 9</vt:lpstr>
      <vt:lpstr>Слайд 10</vt:lpstr>
      <vt:lpstr>Слайд 11</vt:lpstr>
      <vt:lpstr>Этап изучения нового материала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28</cp:revision>
  <dcterms:created xsi:type="dcterms:W3CDTF">2018-03-28T09:53:02Z</dcterms:created>
  <dcterms:modified xsi:type="dcterms:W3CDTF">2018-03-29T09:50:04Z</dcterms:modified>
</cp:coreProperties>
</file>