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79" r:id="rId4"/>
    <p:sldId id="280" r:id="rId5"/>
    <p:sldId id="259" r:id="rId6"/>
    <p:sldId id="281" r:id="rId7"/>
    <p:sldId id="258" r:id="rId8"/>
    <p:sldId id="27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B6209EC-6E09-43F2-B563-6983058C002B}">
          <p14:sldIdLst>
            <p14:sldId id="256"/>
            <p14:sldId id="257"/>
            <p14:sldId id="279"/>
            <p14:sldId id="280"/>
            <p14:sldId id="259"/>
            <p14:sldId id="281"/>
            <p14:sldId id="258"/>
            <p14:sldId id="277"/>
          </p14:sldIdLst>
        </p14:section>
        <p14:section name="Раздел без заголовка" id="{FC9A333F-4838-4C22-84FB-87E32A16542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11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0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714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8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39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26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132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9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69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4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76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9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44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16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37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17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9BB08-4782-45AC-9E9F-C86BEC23AF78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F7211B-624D-4EF0-9650-854177FC9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68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2955"/>
            <a:ext cx="9144000" cy="3297045"/>
          </a:xfrm>
        </p:spPr>
        <p:txBody>
          <a:bodyPr>
            <a:noAutofit/>
          </a:bodyPr>
          <a:lstStyle/>
          <a:p>
            <a:pPr algn="ctr"/>
            <a:r>
              <a:rPr lang="ru-RU" sz="1800" b="1" cap="all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муниципальное </a:t>
            </a:r>
            <a:r>
              <a:rPr lang="ru-RU" sz="1800" b="1" cap="all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бюджетное  дошкольное </a:t>
            </a:r>
            <a:br>
              <a:rPr lang="ru-RU" sz="1800" b="1" cap="all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образовательное учреждение ГОРОДА НЕФТЕЮГАНСКА </a:t>
            </a:r>
            <a:r>
              <a:rPr lang="ru-RU" sz="1800" b="1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cap="all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«детский сад  № 18 </a:t>
            </a:r>
            <a:r>
              <a:rPr lang="ru-RU" sz="1800" b="1" cap="all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«ЖУРАВЛИК» </a:t>
            </a:r>
            <a:br>
              <a:rPr lang="ru-RU" sz="1800" b="1" cap="all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cap="all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800" b="1" cap="all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cap="all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800" b="1" cap="all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ПРЕЗЕНТАЦИЯ  проекта</a:t>
            </a:r>
            <a:r>
              <a:rPr lang="ru-RU" sz="1800" b="1" dirty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«Великая Победа»</a:t>
            </a:r>
            <a:br>
              <a:rPr lang="ru-RU" sz="1800" b="1" dirty="0" smtClean="0">
                <a:solidFill>
                  <a:srgbClr val="464653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5250873"/>
            <a:ext cx="10281279" cy="872836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</a:pPr>
            <a:r>
              <a:rPr lang="ru-RU" sz="2000" dirty="0" err="1" smtClean="0">
                <a:solidFill>
                  <a:srgbClr val="464653">
                    <a:lumMod val="75000"/>
                  </a:srgbClr>
                </a:solidFill>
                <a:latin typeface="Times New Roman CYR"/>
                <a:ea typeface="Times New Roman"/>
                <a:cs typeface="Times New Roman"/>
              </a:rPr>
              <a:t>Инишева</a:t>
            </a:r>
            <a:r>
              <a:rPr lang="ru-RU" sz="2000" dirty="0" smtClean="0">
                <a:solidFill>
                  <a:srgbClr val="464653">
                    <a:lumMod val="75000"/>
                  </a:srgbClr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sz="2000" dirty="0" err="1" smtClean="0">
                <a:solidFill>
                  <a:srgbClr val="464653">
                    <a:lumMod val="75000"/>
                  </a:srgbClr>
                </a:solidFill>
                <a:latin typeface="Times New Roman CYR"/>
                <a:ea typeface="Times New Roman"/>
                <a:cs typeface="Times New Roman"/>
              </a:rPr>
              <a:t>Кистаман</a:t>
            </a:r>
            <a:r>
              <a:rPr lang="ru-RU" sz="2000" dirty="0" smtClean="0">
                <a:solidFill>
                  <a:srgbClr val="464653">
                    <a:lumMod val="75000"/>
                  </a:srgbClr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sz="2000" dirty="0" err="1" smtClean="0">
                <a:solidFill>
                  <a:srgbClr val="464653">
                    <a:lumMod val="75000"/>
                  </a:srgbClr>
                </a:solidFill>
                <a:latin typeface="Times New Roman CYR"/>
                <a:ea typeface="Times New Roman"/>
                <a:cs typeface="Times New Roman"/>
              </a:rPr>
              <a:t>Нажмудиновна</a:t>
            </a:r>
            <a:endParaRPr lang="ru-RU" sz="2000" dirty="0" smtClean="0">
              <a:solidFill>
                <a:srgbClr val="464653">
                  <a:lumMod val="75000"/>
                </a:srgbClr>
              </a:solidFill>
              <a:latin typeface="Times New Roman CYR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464653">
                    <a:lumMod val="75000"/>
                  </a:srgbClr>
                </a:solidFill>
                <a:latin typeface="Times New Roman CYR"/>
                <a:ea typeface="Times New Roman"/>
                <a:cs typeface="Times New Roman"/>
              </a:rPr>
              <a:t>Воспитатель старшей группы</a:t>
            </a:r>
            <a:endParaRPr lang="ru-RU" sz="2000" dirty="0">
              <a:solidFill>
                <a:srgbClr val="464653">
                  <a:lumMod val="75000"/>
                </a:srgbClr>
              </a:solidFill>
              <a:latin typeface="Calibri" panose="020F0502020204030204" pitchFamily="34" charset="0"/>
              <a:ea typeface="Times New Roman"/>
              <a:cs typeface="Times New Roman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4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362" y="395416"/>
            <a:ext cx="5016843" cy="24713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5"/>
                </a:solidFill>
              </a:rPr>
              <a:t>. </a:t>
            </a:r>
            <a:br>
              <a:rPr lang="ru-RU" sz="2800" dirty="0" smtClean="0">
                <a:solidFill>
                  <a:schemeClr val="accent5"/>
                </a:solidFill>
              </a:rPr>
            </a:b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395417"/>
            <a:ext cx="11036871" cy="125327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Реализуя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детьми рассматривали иллюстрации, фотографии и плакаты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военных лет, фотографий, иллюстраций, наглядного материала о войне.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82" y="1648691"/>
            <a:ext cx="4377307" cy="4901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926" y="1648691"/>
            <a:ext cx="6358844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3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24" y="609600"/>
            <a:ext cx="5530986" cy="1320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Воевали за Победу все. Медсёстры выносили с поля боя раненых.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23" y="2396115"/>
            <a:ext cx="5920396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330" y="464561"/>
            <a:ext cx="5805869" cy="41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19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8" y="290945"/>
            <a:ext cx="5112327" cy="1177637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«Посещали памятные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8" y="1600558"/>
            <a:ext cx="4696690" cy="4696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255" y="290945"/>
            <a:ext cx="6535600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1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301084"/>
            <a:ext cx="3860755" cy="2691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302" y="336079"/>
            <a:ext cx="5859368" cy="44991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1084"/>
            <a:ext cx="10766521" cy="4534152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4987636"/>
            <a:ext cx="9297939" cy="10537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 оформляли стенды, изготовляли поделки, участвовали в викторинах и конкурсах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453" y="404292"/>
            <a:ext cx="6515633" cy="3807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204" y="2505375"/>
            <a:ext cx="6407578" cy="40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7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839" y="382587"/>
            <a:ext cx="3799416" cy="523875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142" y="2121997"/>
            <a:ext cx="5882684" cy="455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26" y="382587"/>
            <a:ext cx="5865216" cy="44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5805055"/>
            <a:ext cx="5985163" cy="484909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78982" y="2160589"/>
            <a:ext cx="795022" cy="388077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382" y="415638"/>
            <a:ext cx="5985163" cy="5167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старшего дошкольного возраста с большим интересом знакомятся с героическими страницами истории нашей страны. Проводя такие проекты, мы взрослые  стараемся формировать у детей патриотические чувства, чувство гордости за свой народ, стремление быть похожими на героев тех лет. Наш долг познакомить детей с событиями Великой Отечественной войны; дать представление о том, что она была освободительной, велась во имя мира, процветания и благополучия нашей Родины.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8035" b="25027"/>
          <a:stretch/>
        </p:blipFill>
        <p:spPr>
          <a:xfrm>
            <a:off x="6463146" y="415637"/>
            <a:ext cx="5195454" cy="59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2576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1441</TotalTime>
  <Words>137</Words>
  <Application>Microsoft Office PowerPoint</Application>
  <PresentationFormat>Широкоэкранный</PresentationFormat>
  <Paragraphs>11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Times New Roman</vt:lpstr>
      <vt:lpstr>Times New Roman CYR</vt:lpstr>
      <vt:lpstr>Trebuchet MS</vt:lpstr>
      <vt:lpstr>Wingdings 3</vt:lpstr>
      <vt:lpstr>Аспект</vt:lpstr>
      <vt:lpstr>муниципальное бюджетное  дошкольное  образовательное учреждение ГОРОДА НЕФТЕЮГАНСКА  «детский сад  № 18 «ЖУРАВЛИК»       ПРЕЗЕНТАЦИЯ  проекта «Великая Победа» </vt:lpstr>
      <vt:lpstr>.  </vt:lpstr>
      <vt:lpstr>Воевали за Победу все. Медсёстры выносили с поля боя раненых.</vt:lpstr>
      <vt:lpstr>«Посещали памятные места  нашего города»</vt:lpstr>
      <vt:lpstr>Презентация PowerPoint</vt:lpstr>
      <vt:lpstr>Презентация PowerPoint</vt:lpstr>
      <vt:lpstr>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 дошкольное  образовательное учреждение  «детский сад  № 18 общеразвивающего вида с приоритетным осуществлением   деятельности по  художественно-эстетическому   развитию   детей»  (мбдоу «детский сад № 18»)</dc:title>
  <dc:creator>Человек</dc:creator>
  <cp:lastModifiedBy>User</cp:lastModifiedBy>
  <cp:revision>126</cp:revision>
  <dcterms:created xsi:type="dcterms:W3CDTF">2015-10-03T16:52:02Z</dcterms:created>
  <dcterms:modified xsi:type="dcterms:W3CDTF">2018-04-22T17:04:39Z</dcterms:modified>
</cp:coreProperties>
</file>