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sldIdLst>
    <p:sldId id="265" r:id="rId2"/>
    <p:sldId id="268" r:id="rId3"/>
    <p:sldId id="260" r:id="rId4"/>
    <p:sldId id="262" r:id="rId5"/>
    <p:sldId id="274" r:id="rId6"/>
    <p:sldId id="263" r:id="rId7"/>
    <p:sldId id="264" r:id="rId8"/>
    <p:sldId id="266" r:id="rId9"/>
    <p:sldId id="271" r:id="rId10"/>
    <p:sldId id="269" r:id="rId11"/>
    <p:sldId id="270" r:id="rId12"/>
    <p:sldId id="272" r:id="rId13"/>
    <p:sldId id="273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309" autoAdjust="0"/>
  </p:normalViewPr>
  <p:slideViewPr>
    <p:cSldViewPr>
      <p:cViewPr varScale="1">
        <p:scale>
          <a:sx n="110" d="100"/>
          <a:sy n="110" d="100"/>
        </p:scale>
        <p:origin x="-15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BFEAB-6D49-48DC-AC3B-2DEC7BEA8CF4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16551-ED72-4E0A-B5E2-A87FFE7406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96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960FBB-5458-43D2-BE8C-4A4B2A697496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0389C12-3369-496D-A2CD-035F22D7B02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" y="0"/>
            <a:ext cx="9164821" cy="687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211709"/>
            <a:ext cx="6690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 город - Арзамас</a:t>
            </a:r>
            <a:endParaRPr lang="ru-RU" sz="48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416" y="566124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ученик 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«Б» класса МБОУ с/ш №14 </a:t>
            </a:r>
          </a:p>
          <a:p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г.Арзамаса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Фигуров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Матвей </a:t>
            </a:r>
            <a:endParaRPr lang="ru-RU" sz="20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60648"/>
            <a:ext cx="2335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8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player.myshared.ru/17/1063601/slides/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84" y="204270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" y="-15618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амятник на вокзале Арзамас I памяти взрыва 4 июня 1988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4"/>
          <a:stretch/>
        </p:blipFill>
        <p:spPr bwMode="auto">
          <a:xfrm>
            <a:off x="3923928" y="3933056"/>
            <a:ext cx="4845300" cy="27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6219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на вокзале Арзамас 1-</a:t>
            </a:r>
          </a:p>
          <a:p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Памяти взрыва 4 июня 1988</a:t>
            </a: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ds05.infourok.ru/uploads/ex/010e/0000010d-5d5f2a08/640/img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0133" r="3776" b="4395"/>
          <a:stretch/>
        </p:blipFill>
        <p:spPr bwMode="auto">
          <a:xfrm>
            <a:off x="251521" y="1628800"/>
            <a:ext cx="4680520" cy="33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" y="0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00.yaplakal.com/pics/pics_original/6/1/4/1626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4" y="4379312"/>
            <a:ext cx="3404072" cy="22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pn-nn.com/wp-content/uploads/2018/08/2018-08-24-AP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2021"/>
            <a:ext cx="3258583" cy="20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hotos.wikimapia.org/p/00/00/89/52/57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379313"/>
            <a:ext cx="3258583" cy="22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niann.ru/_data/objects/0052/3106/icon.jpg?15234352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2021"/>
            <a:ext cx="3293922" cy="207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32040" y="836711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Арзамасский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приборостроительный завод имени П. И.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Пландина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0052" y="379453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Арзамасский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завод коммунального машиностроения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783" y="3917647"/>
            <a:ext cx="4106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Арзамасский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машиностроительный завод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8610" y="1052154"/>
            <a:ext cx="1765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Анпп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Темп-Авиа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" y="0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overienn.ru/admingo/uploadimg/847ae31c25b93e6f6050871fb2547f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53" y="2276872"/>
            <a:ext cx="6048672" cy="42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5082" y="583384"/>
            <a:ext cx="549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Арзамасский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хлебзавод</a:t>
            </a:r>
            <a:endParaRPr lang="ru-RU" sz="36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" y="0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764704"/>
            <a:ext cx="6525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люблю и горжусь  своим городом</a:t>
            </a:r>
          </a:p>
          <a:p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котором я родился и живу!</a:t>
            </a: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.ytimg.com/vi/usyuVIJlQYI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52" y="2420888"/>
            <a:ext cx="6973623" cy="39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0" y="3491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layer.myshared.ru/17/1063601/slides/slide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17785" r="4720" b="10366"/>
          <a:stretch/>
        </p:blipFill>
        <p:spPr bwMode="auto">
          <a:xfrm>
            <a:off x="1510609" y="3030053"/>
            <a:ext cx="6086161" cy="3671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0937" y="260648"/>
            <a:ext cx="7155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sz="4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967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Арзамас — город в России, в Нижегородской области.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находится в 112 км от Нижнего Новгорода.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город лежит на реке Тёша (приток реки Оки).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также много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водоемов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небольших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озер. </a:t>
            </a:r>
          </a:p>
        </p:txBody>
      </p:sp>
    </p:spTree>
    <p:extLst>
      <p:ext uri="{BB962C8B-B14F-4D97-AF65-F5344CB8AC3E}">
        <p14:creationId xmlns:p14="http://schemas.microsoft.com/office/powerpoint/2010/main" val="5939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66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8864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Исторические   факты</a:t>
            </a:r>
            <a:endParaRPr lang="ru-RU" sz="4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52736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город основан в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1578 году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Иваном Грозным </a:t>
            </a: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военная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крепость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Сейчас моему </a:t>
            </a: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городу 440 лет.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50" y="2564904"/>
            <a:ext cx="5298830" cy="3969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" y="-15618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8610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Арзамас –небольшой городок, население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которого чуть больше 100 тыс. человек,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 в себе чудесные экземпляры памятников архитектуры</a:t>
            </a:r>
          </a:p>
          <a:p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герб Арзамаса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22660" r="52886" b="12165"/>
          <a:stretch/>
        </p:blipFill>
        <p:spPr bwMode="auto">
          <a:xfrm>
            <a:off x="2593675" y="2492896"/>
            <a:ext cx="3743865" cy="420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0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" y="-15618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719" y="404664"/>
            <a:ext cx="77432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города</a:t>
            </a:r>
          </a:p>
          <a:p>
            <a:endParaRPr lang="ru-RU" sz="40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культуры и отдыха им. А.П. Гайдара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арк культуры и отдыха А.П.Гайдара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22069" r="2736" b="2861"/>
          <a:stretch/>
        </p:blipFill>
        <p:spPr bwMode="auto">
          <a:xfrm>
            <a:off x="323528" y="3068960"/>
            <a:ext cx="4916139" cy="29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84445"/>
            <a:ext cx="2150649" cy="287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9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" y="-15619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92" y="2636912"/>
            <a:ext cx="5859794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16632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Воскресенский </a:t>
            </a: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собор</a:t>
            </a:r>
          </a:p>
          <a:p>
            <a:pPr algn="ctr"/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Был </a:t>
            </a: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 в честь победы в </a:t>
            </a: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Отечественной </a:t>
            </a: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войне 1812 года. </a:t>
            </a:r>
          </a:p>
        </p:txBody>
      </p:sp>
    </p:spTree>
    <p:extLst>
      <p:ext uri="{BB962C8B-B14F-4D97-AF65-F5344CB8AC3E}">
        <p14:creationId xmlns:p14="http://schemas.microsoft.com/office/powerpoint/2010/main" val="28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3" y="-15617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560840" cy="26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9661"/>
            <a:ext cx="4001432" cy="266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Вечный огонь</a:t>
            </a:r>
          </a:p>
          <a:p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посвященный Великой победе 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endParaRPr lang="ru-RU" sz="4000" dirty="0"/>
          </a:p>
          <a:p>
            <a:endParaRPr lang="ru-RU" sz="40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" y="-15618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5" y="1412776"/>
            <a:ext cx="3663330" cy="233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412776"/>
            <a:ext cx="3649373" cy="233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5" y="4293096"/>
            <a:ext cx="3663330" cy="231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84" y="4293096"/>
            <a:ext cx="3557944" cy="230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049" y="1110650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А.С. Пушкину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3711119"/>
            <a:ext cx="264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А.П.Гайдару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6577" y="1117320"/>
            <a:ext cx="278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А..В. Ступину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0333" y="141050"/>
            <a:ext cx="7743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города</a:t>
            </a:r>
            <a:endParaRPr lang="ru-RU" sz="40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7oom.ru/powerpoint/krasivie-fony-dlya-prezentacii-1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" y="-15618"/>
            <a:ext cx="9164821" cy="6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Фонтан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16384" r="5240" b="4561"/>
          <a:stretch/>
        </p:blipFill>
        <p:spPr bwMode="auto">
          <a:xfrm>
            <a:off x="1426006" y="2132856"/>
            <a:ext cx="6271165" cy="411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488866"/>
            <a:ext cx="2103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Фонтан</a:t>
            </a:r>
            <a:endParaRPr lang="ru-RU" sz="40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1807</TotalTime>
  <Words>199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83</cp:revision>
  <cp:lastPrinted>2018-12-26T09:06:54Z</cp:lastPrinted>
  <dcterms:created xsi:type="dcterms:W3CDTF">2018-10-23T18:49:36Z</dcterms:created>
  <dcterms:modified xsi:type="dcterms:W3CDTF">2019-10-07T11:42:16Z</dcterms:modified>
</cp:coreProperties>
</file>