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3ACE-F498-40A5-AC1C-1FB2C74FC598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927-33ED-4455-9AA2-B2A3E6704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3ACE-F498-40A5-AC1C-1FB2C74FC598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927-33ED-4455-9AA2-B2A3E6704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3ACE-F498-40A5-AC1C-1FB2C74FC598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927-33ED-4455-9AA2-B2A3E6704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3ACE-F498-40A5-AC1C-1FB2C74FC598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927-33ED-4455-9AA2-B2A3E6704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3ACE-F498-40A5-AC1C-1FB2C74FC598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927-33ED-4455-9AA2-B2A3E6704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3ACE-F498-40A5-AC1C-1FB2C74FC598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927-33ED-4455-9AA2-B2A3E6704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3ACE-F498-40A5-AC1C-1FB2C74FC598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927-33ED-4455-9AA2-B2A3E6704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3ACE-F498-40A5-AC1C-1FB2C74FC598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927-33ED-4455-9AA2-B2A3E6704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3ACE-F498-40A5-AC1C-1FB2C74FC598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927-33ED-4455-9AA2-B2A3E6704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3ACE-F498-40A5-AC1C-1FB2C74FC598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927-33ED-4455-9AA2-B2A3E6704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3ACE-F498-40A5-AC1C-1FB2C74FC598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68927-33ED-4455-9AA2-B2A3E6704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03ACE-F498-40A5-AC1C-1FB2C74FC598}" type="datetimeFigureOut">
              <a:rPr lang="ru-RU" smtClean="0"/>
              <a:pPr/>
              <a:t>13.10.2019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68927-33ED-4455-9AA2-B2A3E6704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rt-apple.ru/albums/vector_flowers/93817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1340768"/>
            <a:ext cx="74168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Краткосрочный проект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«Удивительный мир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насекомых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 рамках парциальной программы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«Ребёнок </a:t>
            </a:r>
            <a:r>
              <a:rPr lang="ru-RU" sz="2000" b="1" smtClean="0">
                <a:solidFill>
                  <a:schemeClr val="accent6">
                    <a:lumMod val="75000"/>
                  </a:schemeClr>
                </a:solidFill>
              </a:rPr>
              <a:t>и природа»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/>
              <a:t> 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МАДОУ – детский сад «Колосок», группа «Берёзка»,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п. Краснообск, НСО, Новосибирский район,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Воспитатели: Ворончихина И.И.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       Ягупова Н.В.</a:t>
            </a:r>
          </a:p>
          <a:p>
            <a:pPr algn="ctr"/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03/11/12595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62068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Вечер загадок (для детей средней группы)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ЕКАТЕРИНА\Desktop\старшая гуппа 18-19г\Май-19г\IMG-20190516-WA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77072"/>
            <a:ext cx="3362563" cy="2304256"/>
          </a:xfrm>
          <a:prstGeom prst="rect">
            <a:avLst/>
          </a:prstGeom>
          <a:noFill/>
        </p:spPr>
      </p:pic>
      <p:pic>
        <p:nvPicPr>
          <p:cNvPr id="8195" name="Picture 3" descr="C:\Users\ЕКАТЕРИНА\Desktop\старшая гуппа 18-19г\Май-19г\IMG-20190516-WA0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00808"/>
            <a:ext cx="1952636" cy="2925688"/>
          </a:xfrm>
          <a:prstGeom prst="rect">
            <a:avLst/>
          </a:prstGeom>
          <a:noFill/>
        </p:spPr>
      </p:pic>
      <p:pic>
        <p:nvPicPr>
          <p:cNvPr id="8196" name="Picture 4" descr="C:\Users\ЕКАТЕРИНА\Desktop\старшая гуппа 18-19г\Май-19г\IMG-20190516-WA0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412776"/>
            <a:ext cx="1739652" cy="3418264"/>
          </a:xfrm>
          <a:prstGeom prst="rect">
            <a:avLst/>
          </a:prstGeom>
          <a:noFill/>
        </p:spPr>
      </p:pic>
      <p:pic>
        <p:nvPicPr>
          <p:cNvPr id="8197" name="Picture 5" descr="C:\Users\ЕКАТЕРИНА\Desktop\старшая гуппа 18-19г\Май-19г\IMG-20190516-WA00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124744"/>
            <a:ext cx="2232248" cy="2976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03/11/12595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764704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Организация выставки «Царство Насекомых».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ЕКАТЕРИНА\Desktop\старшая гуппа 18-19г\Май-19г\20190516_142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13502"/>
            <a:ext cx="5976664" cy="4482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5/03/11/12595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980728"/>
            <a:ext cx="734481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</a:rPr>
              <a:t>Цели: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расширение и углубление представлений о насекомых, особенностях их внешнего вида и образе жизни.</a:t>
            </a:r>
          </a:p>
          <a:p>
            <a:pPr algn="ctr"/>
            <a:r>
              <a:rPr lang="ru-RU" sz="3200" b="1" u="sng" dirty="0" smtClean="0">
                <a:solidFill>
                  <a:schemeClr val="accent6">
                    <a:lumMod val="75000"/>
                  </a:schemeClr>
                </a:solidFill>
              </a:rPr>
              <a:t>Задачи: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активизировать словарь.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Совершенствовать навыки составления рассказов–описания, формировать  навыки сотрудничества, взаимопонимания, доброжелательности, самостоятельности, инициативности и ответственности.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Воспитывать бережное отношение к природе.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5/03/11/12595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47664" y="98072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НОД  «Путешествие в царство Насекомых»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ЕКАТЕРИНА\Desktop\старшая гуппа 18-19г\Май-19г\IMG-20190516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3200400" cy="3743325"/>
          </a:xfrm>
          <a:prstGeom prst="rect">
            <a:avLst/>
          </a:prstGeom>
          <a:noFill/>
        </p:spPr>
      </p:pic>
      <p:pic>
        <p:nvPicPr>
          <p:cNvPr id="5123" name="Picture 3" descr="C:\Users\ЕКАТЕРИНА\Desktop\старшая гуппа 18-19г\Май-19г\IMG-20190516-WA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84784"/>
            <a:ext cx="2828925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03/11/12595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476672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Организация лаборатории по изучению насекомых.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ЕКАТЕРИНА\Desktop\старшая гуппа 18-19г\Май-19г\20190516_142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17032"/>
            <a:ext cx="3240360" cy="2430270"/>
          </a:xfrm>
          <a:prstGeom prst="rect">
            <a:avLst/>
          </a:prstGeom>
          <a:noFill/>
        </p:spPr>
      </p:pic>
      <p:pic>
        <p:nvPicPr>
          <p:cNvPr id="1026" name="Picture 2" descr="C:\Users\ЕКАТЕРИНА\Desktop\старшая гуппа 18-19г\Май-19г\20190516_155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268760"/>
            <a:ext cx="3096344" cy="2322258"/>
          </a:xfrm>
          <a:prstGeom prst="rect">
            <a:avLst/>
          </a:prstGeom>
          <a:noFill/>
        </p:spPr>
      </p:pic>
      <p:pic>
        <p:nvPicPr>
          <p:cNvPr id="1027" name="Picture 3" descr="C:\Users\ЕКАТЕРИНА\Desktop\старшая гуппа 18-19г\Май-19г\20190516_155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3181" y="1412776"/>
            <a:ext cx="3249361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03/11/12595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836712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Рисование «Бабочка» (монотипия)</a:t>
            </a:r>
            <a:endParaRPr lang="ru-RU" sz="2400" dirty="0" smtClean="0"/>
          </a:p>
          <a:p>
            <a:pPr algn="ctr"/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ЕКАТЕРИНА\Desktop\старшая гуппа 18-19г\Май-19г\20190516_1437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3218563" cy="4356968"/>
          </a:xfrm>
          <a:prstGeom prst="rect">
            <a:avLst/>
          </a:prstGeom>
          <a:noFill/>
        </p:spPr>
      </p:pic>
      <p:pic>
        <p:nvPicPr>
          <p:cNvPr id="4099" name="Picture 3" descr="C:\Users\ЕКАТЕРИНА\Desktop\старшая гуппа 18-19г\Май-19г\20190516_143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3312368" cy="4248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03/11/12595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836712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Лепка « Я в тёмном уголке живу, я шёлковую нить плету».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ЕКАТЕРИНА\Desktop\старшая гуппа 18-19г\Май-19г\20190516_1429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540" y="1628800"/>
            <a:ext cx="4320480" cy="3240360"/>
          </a:xfrm>
          <a:prstGeom prst="rect">
            <a:avLst/>
          </a:prstGeom>
          <a:noFill/>
        </p:spPr>
      </p:pic>
      <p:pic>
        <p:nvPicPr>
          <p:cNvPr id="3075" name="Picture 3" descr="C:\Users\ЕКАТЕРИНА\Desktop\старшая гуппа 18-19г\Май-19г\20190516_143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492896"/>
            <a:ext cx="3996928" cy="2997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03/11/12595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105273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Дидактическая игра  «Найди и назови насекомое»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ЕКАТЕРИНА\Desktop\старшая гуппа 18-19г\Май-19г\20190516_1427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00808"/>
            <a:ext cx="4248472" cy="4620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03/11/12595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83671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Театр  насекомых.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ЕКАТЕРИНА\Desktop\старшая гуппа 18-19г\Май-19г\20190516_143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268760"/>
            <a:ext cx="2232248" cy="1674186"/>
          </a:xfrm>
          <a:prstGeom prst="rect">
            <a:avLst/>
          </a:prstGeom>
          <a:noFill/>
        </p:spPr>
      </p:pic>
      <p:pic>
        <p:nvPicPr>
          <p:cNvPr id="7171" name="Picture 3" descr="C:\Users\ЕКАТЕРИНА\Desktop\старшая гуппа 18-19г\Май-19г\20190516_143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140968"/>
            <a:ext cx="2073414" cy="2480692"/>
          </a:xfrm>
          <a:prstGeom prst="rect">
            <a:avLst/>
          </a:prstGeom>
          <a:noFill/>
        </p:spPr>
      </p:pic>
      <p:pic>
        <p:nvPicPr>
          <p:cNvPr id="7172" name="Picture 4" descr="C:\Users\ЕКАТЕРИНА\Desktop\старшая гуппа 18-19г\Май-19г\IMG-20190516-WA0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268760"/>
            <a:ext cx="3314700" cy="3200400"/>
          </a:xfrm>
          <a:prstGeom prst="rect">
            <a:avLst/>
          </a:prstGeom>
          <a:noFill/>
        </p:spPr>
      </p:pic>
      <p:pic>
        <p:nvPicPr>
          <p:cNvPr id="7173" name="Picture 5" descr="C:\Users\ЕКАТЕРИНА\Desktop\старшая гуппа 18-19г\Май-19г\IMG-20190516-WA00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501008"/>
            <a:ext cx="2532777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5/03/11/125954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35696" y="548680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ТРИЗ «Фантастическое  насекомое»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ЕКАТЕРИНА\Desktop\старшая гуппа 18-19г\Май-19г\20190531_082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052736"/>
            <a:ext cx="2987039" cy="2749712"/>
          </a:xfrm>
          <a:prstGeom prst="rect">
            <a:avLst/>
          </a:prstGeom>
          <a:noFill/>
        </p:spPr>
      </p:pic>
      <p:pic>
        <p:nvPicPr>
          <p:cNvPr id="1027" name="Picture 3" descr="C:\Users\ЕКАТЕРИНА\Desktop\старшая гуппа 18-19г\Май-19г\20190531_082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268760"/>
            <a:ext cx="2800597" cy="2376264"/>
          </a:xfrm>
          <a:prstGeom prst="rect">
            <a:avLst/>
          </a:prstGeom>
          <a:noFill/>
        </p:spPr>
      </p:pic>
      <p:pic>
        <p:nvPicPr>
          <p:cNvPr id="1028" name="Picture 4" descr="C:\Users\ЕКАТЕРИНА\Desktop\старшая гуппа 18-19г\Май-19г\20190531_0825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01008"/>
            <a:ext cx="3240360" cy="274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160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Пользователь Windows</cp:lastModifiedBy>
  <cp:revision>12</cp:revision>
  <dcterms:created xsi:type="dcterms:W3CDTF">2019-05-16T06:57:13Z</dcterms:created>
  <dcterms:modified xsi:type="dcterms:W3CDTF">2019-10-13T16:12:00Z</dcterms:modified>
</cp:coreProperties>
</file>