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70" r:id="rId11"/>
    <p:sldId id="271" r:id="rId12"/>
    <p:sldId id="269" r:id="rId13"/>
    <p:sldId id="26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CF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606" autoAdjust="0"/>
  </p:normalViewPr>
  <p:slideViewPr>
    <p:cSldViewPr>
      <p:cViewPr varScale="1">
        <p:scale>
          <a:sx n="67" d="100"/>
          <a:sy n="67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6B88-7C3D-41BD-AE16-51228A315559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0DCA-2F74-4DD2-B4EE-53209BDF4E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6B88-7C3D-41BD-AE16-51228A315559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0DCA-2F74-4DD2-B4EE-53209BDF4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6B88-7C3D-41BD-AE16-51228A315559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0DCA-2F74-4DD2-B4EE-53209BDF4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6B88-7C3D-41BD-AE16-51228A315559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0DCA-2F74-4DD2-B4EE-53209BDF4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6B88-7C3D-41BD-AE16-51228A315559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0DCA-2F74-4DD2-B4EE-53209BDF4E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6B88-7C3D-41BD-AE16-51228A315559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0DCA-2F74-4DD2-B4EE-53209BDF4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6B88-7C3D-41BD-AE16-51228A315559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0DCA-2F74-4DD2-B4EE-53209BDF4E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6B88-7C3D-41BD-AE16-51228A315559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0DCA-2F74-4DD2-B4EE-53209BDF4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6B88-7C3D-41BD-AE16-51228A315559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0DCA-2F74-4DD2-B4EE-53209BDF4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6B88-7C3D-41BD-AE16-51228A315559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0DCA-2F74-4DD2-B4EE-53209BDF4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7A426B88-7C3D-41BD-AE16-51228A315559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24D60DCA-2F74-4DD2-B4EE-53209BDF4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A426B88-7C3D-41BD-AE16-51228A315559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4D60DCA-2F74-4DD2-B4EE-53209BDF4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ed4soft.ru/uploads/taginator/Nov-2012/fony-dlya-prezentacij.jpg" TargetMode="External"/><Relationship Id="rId7" Type="http://schemas.openxmlformats.org/officeDocument/2006/relationships/hyperlink" Target="http://oochechersk.gov.by/sites/default/files/610x610_angliyskiyispanskiy_299783_0_0.jpg" TargetMode="External"/><Relationship Id="rId2" Type="http://schemas.openxmlformats.org/officeDocument/2006/relationships/hyperlink" Target="http://crosti.ru/patterns/00/00/da/264bf4c0c7/picture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detecddonetsk.com.ua/mainmenu/gorodon/krasnaya_kniga/zhuk_nosorog.jpg" TargetMode="External"/><Relationship Id="rId5" Type="http://schemas.openxmlformats.org/officeDocument/2006/relationships/hyperlink" Target="http://aituts.ru/content/lessons/les13/29.jpg" TargetMode="External"/><Relationship Id="rId4" Type="http://schemas.openxmlformats.org/officeDocument/2006/relationships/hyperlink" Target="http://ic.pics.livejournal.com/temur25/28068791/75664/75664_original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rosti.ru/patterns/00/00/da/264bf4c0c7/pic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4929198"/>
            <a:ext cx="7772400" cy="1389306"/>
          </a:xfr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Урок математики в 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классе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57892"/>
            <a:ext cx="6400800" cy="78581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Афонина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Татьяна Юрьевна</a:t>
            </a: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Учитель начальных классов</a:t>
            </a: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МОУ «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Кораблинская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СШ №2»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ds02.infourok.ru/uploads/ex/1088/0005060f-44cd1695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46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991415"/>
      </p:ext>
    </p:extLst>
  </p:cSld>
  <p:clrMapOvr>
    <a:masterClrMapping/>
  </p:clrMapOvr>
  <p:transition spd="slow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5992" y="260648"/>
            <a:ext cx="7772400" cy="914400"/>
          </a:xfrm>
        </p:spPr>
        <p:txBody>
          <a:bodyPr/>
          <a:lstStyle/>
          <a:p>
            <a:r>
              <a:rPr lang="ru-RU" dirty="0" smtClean="0"/>
              <a:t>ЗАДАНИЯ ПОВЫШЕННОЙ СЛОЖНОСТИ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s://ds02.infourok.ru/uploads/ex/0595/0006a8cc-f7e0dd2b/hello_html_355042e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291" y="1168747"/>
            <a:ext cx="7533131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638582"/>
      </p:ext>
    </p:extLst>
  </p:cSld>
  <p:clrMapOvr>
    <a:masterClrMapping/>
  </p:clrMapOvr>
  <p:transition spd="slow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need4soft.ru/uploads/taginator/Nov-2012/fony-dlya-prezentaci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68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000240"/>
            <a:ext cx="7772400" cy="1928826"/>
          </a:xfrm>
        </p:spPr>
        <p:txBody>
          <a:bodyPr/>
          <a:lstStyle/>
          <a:p>
            <a: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  <a:t>Всем спасибо за работу!</a:t>
            </a:r>
            <a:b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  <a:t>До скорой встречи, ребята!</a:t>
            </a:r>
            <a:endParaRPr lang="ru-RU" sz="5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Picture 2" descr="http://oochechersk.gov.by/sites/default/files/610x610_angliyskiyispanskiy_299783_0_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714752"/>
            <a:ext cx="3429024" cy="29346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3571876"/>
            <a:ext cx="7500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2"/>
              </a:rPr>
              <a:t>Фон для первого слайда </a:t>
            </a:r>
            <a:r>
              <a:rPr lang="en-US" dirty="0" smtClean="0">
                <a:hlinkClick r:id="rId2"/>
              </a:rPr>
              <a:t>http://crosti.ru/patterns/00/00/da/264bf4c0c7/picture.jpg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643182"/>
            <a:ext cx="7429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3"/>
              </a:rPr>
              <a:t>Фон для  остальных слайдов </a:t>
            </a:r>
            <a:r>
              <a:rPr lang="en-US" dirty="0" smtClean="0">
                <a:hlinkClick r:id="rId3"/>
              </a:rPr>
              <a:t>http://www.need4soft.ru/uploads/taginator/Nov-2012/fony-dlya-prezentacij.jpg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4286256"/>
            <a:ext cx="757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4"/>
              </a:rPr>
              <a:t>Изображение осьминога </a:t>
            </a:r>
            <a:r>
              <a:rPr lang="en-US" dirty="0" smtClean="0">
                <a:hlinkClick r:id="rId4"/>
              </a:rPr>
              <a:t>http://ic.pics.livejournal.com/temur25/28068791/75664/75664_original.jpg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928802"/>
            <a:ext cx="7500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5"/>
              </a:rPr>
              <a:t>Изображение светофора</a:t>
            </a:r>
          </a:p>
          <a:p>
            <a:r>
              <a:rPr lang="ru-RU" dirty="0" smtClean="0">
                <a:hlinkClick r:id="rId5"/>
              </a:rPr>
              <a:t> </a:t>
            </a:r>
            <a:r>
              <a:rPr lang="en-US" dirty="0" smtClean="0">
                <a:hlinkClick r:id="rId5"/>
              </a:rPr>
              <a:t>http://aituts.ru/content/lessons/les13/29.jpg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1000108"/>
            <a:ext cx="714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6"/>
              </a:rPr>
              <a:t>Изображение жука </a:t>
            </a:r>
            <a:r>
              <a:rPr lang="en-US" dirty="0" smtClean="0">
                <a:hlinkClick r:id="rId6"/>
              </a:rPr>
              <a:t>http://detecddonetsk.com.ua/mainmenu/gorodon/krasnaya_kniga/zhuk_nosorog.jpg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00430" y="714356"/>
            <a:ext cx="3013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Интернет – ресурсы:</a:t>
            </a:r>
            <a:endParaRPr lang="ru-RU" u="sng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4999108"/>
            <a:ext cx="7500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7"/>
              </a:rPr>
              <a:t>Изображение совы </a:t>
            </a:r>
            <a:r>
              <a:rPr lang="en-US" dirty="0" smtClean="0">
                <a:hlinkClick r:id="rId7"/>
              </a:rPr>
              <a:t>http://oochechersk.gov.by/sites/default/files/610x610_angliyskiyispanskiy_299783_0_0.jpg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http://www.need4soft.ru/uploads/taginator/Nov-2012/fony-dlya-prezentaci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68800"/>
          </a:xfrm>
          <a:prstGeom prst="rect">
            <a:avLst/>
          </a:prstGeom>
          <a:noFill/>
        </p:spPr>
      </p:pic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28596" y="4000504"/>
            <a:ext cx="7715304" cy="2357454"/>
          </a:xfrm>
        </p:spPr>
        <p:txBody>
          <a:bodyPr>
            <a:normAutofit fontScale="77500" lnSpcReduction="20000"/>
          </a:bodyPr>
          <a:lstStyle/>
          <a:p>
            <a:r>
              <a:rPr lang="ru-RU" sz="3600" i="1" u="sng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Цели урока: </a:t>
            </a:r>
          </a:p>
          <a:p>
            <a:pPr>
              <a:buFont typeface="Wingdings" pitchFamily="2" charset="2"/>
              <a:buChar char="Ø"/>
            </a:pPr>
            <a:r>
              <a:rPr lang="ru-RU" sz="3100" i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повторить и систематизировать материал, изученный по теме «Числа от 1 до 10. Нумерация»; </a:t>
            </a:r>
          </a:p>
          <a:p>
            <a:pPr>
              <a:buFont typeface="Wingdings" pitchFamily="2" charset="2"/>
              <a:buChar char="Ø"/>
            </a:pPr>
            <a:r>
              <a:rPr lang="ru-RU" sz="3100" i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развивать мышление, внимание, речь, навыки счёта;</a:t>
            </a:r>
          </a:p>
          <a:p>
            <a:pPr>
              <a:buFont typeface="Wingdings" pitchFamily="2" charset="2"/>
              <a:buChar char="Ø"/>
            </a:pPr>
            <a:r>
              <a:rPr lang="ru-RU" sz="3100" i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воспитывать интерес к математике, усидчивость.</a:t>
            </a:r>
          </a:p>
          <a:p>
            <a:pPr>
              <a:buFont typeface="Wingdings" pitchFamily="2" charset="2"/>
              <a:buChar char="Ø"/>
            </a:pPr>
            <a:endParaRPr lang="ru-RU" sz="2800" i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1714488"/>
            <a:ext cx="8143932" cy="1143008"/>
          </a:xfrm>
        </p:spPr>
        <p:txBody>
          <a:bodyPr/>
          <a:lstStyle/>
          <a:p>
            <a:r>
              <a:rPr lang="ru-RU" sz="4000" i="1" u="sng" dirty="0" smtClean="0">
                <a:solidFill>
                  <a:schemeClr val="tx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Тема урока:   </a:t>
            </a:r>
            <a:r>
              <a:rPr lang="ru-RU" sz="4000" i="1" dirty="0" smtClean="0">
                <a:solidFill>
                  <a:schemeClr val="tx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ru-RU" sz="4000" i="1" dirty="0" smtClean="0">
                <a:solidFill>
                  <a:schemeClr val="tx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3600" i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«Повторение  и обобщение изученного  по теме «Числа от 1до10».</a:t>
            </a:r>
            <a:r>
              <a:rPr lang="ru-RU" sz="3600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ru-RU" sz="3600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endParaRPr lang="ru-RU" sz="3600" i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www.need4soft.ru/uploads/taginator/Nov-2012/fony-dlya-prezentaci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68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oochechersk.gov.by/sites/default/files/610x610_angliyskiyispanskiy_299783_0_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661171"/>
            <a:ext cx="6072230" cy="519682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need4soft.ru/uploads/taginator/Nov-2012/fony-dlya-prezentaci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68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857364"/>
            <a:ext cx="8329642" cy="135732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0070C0"/>
                </a:solidFill>
                <a:latin typeface="Cambria Math" pitchFamily="18" charset="0"/>
                <a:ea typeface="Cambria Math" pitchFamily="18" charset="0"/>
              </a:rPr>
              <a:t>Математика нас ждёт – начинаем</a:t>
            </a:r>
            <a:r>
              <a:rPr lang="ru-RU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Устный счёт</a:t>
            </a:r>
            <a:endParaRPr lang="ru-RU" b="1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2786058"/>
            <a:ext cx="78581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Счёт прямой и обратный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86050" y="45005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3857628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От  1 до 10</a:t>
            </a:r>
            <a:endParaRPr lang="ru-RU" sz="2400" i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4876" y="3857628"/>
            <a:ext cx="1798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Молодец!</a:t>
            </a:r>
            <a:endParaRPr lang="ru-RU" sz="2400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4572008"/>
            <a:ext cx="2133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От  8 до  2</a:t>
            </a:r>
            <a:endParaRPr lang="ru-RU" sz="2400" i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4876" y="4572008"/>
            <a:ext cx="25305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Замечательно!</a:t>
            </a:r>
            <a:endParaRPr lang="ru-RU" sz="2400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7224" y="5357826"/>
            <a:ext cx="2196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От  4 до  9</a:t>
            </a:r>
            <a:endParaRPr lang="ru-RU" sz="2400" i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6314" y="5357826"/>
            <a:ext cx="1476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Умница!</a:t>
            </a:r>
            <a:endParaRPr lang="ru-RU" sz="2400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7224" y="6072206"/>
            <a:ext cx="2295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От 10 до 3</a:t>
            </a:r>
            <a:endParaRPr lang="ru-RU" sz="2400" i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86314" y="6072206"/>
            <a:ext cx="1637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Хорошо!</a:t>
            </a:r>
            <a:endParaRPr lang="ru-RU" sz="2400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4" name="Picture 2" descr="http://oochechersk.gov.by/sites/default/files/610x610_angliyskiyispanskiy_299783_0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7652" y="0"/>
            <a:ext cx="1836348" cy="15716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need4soft.ru/uploads/taginator/Nov-2012/fony-dlya-prezentaci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68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1714488"/>
            <a:ext cx="7629524" cy="857256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Загадки Мудрой Совы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910" y="2714620"/>
            <a:ext cx="392909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  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Ты со мною не знаком?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ambria Math" pitchFamily="18" charset="0"/>
              <a:ea typeface="Cambria Math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  Я живу на дне морском.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ambria Math" pitchFamily="18" charset="0"/>
              <a:ea typeface="Cambria Math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  Голова и восемь ног, 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ambria Math" pitchFamily="18" charset="0"/>
              <a:ea typeface="Cambria Math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  Как зовусь я?   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ambria Math" pitchFamily="18" charset="0"/>
              <a:ea typeface="Cambria Math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Picture 2" descr="http://oochechersk.gov.by/sites/default/files/610x610_angliyskiyispanskiy_299783_0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7652" y="0"/>
            <a:ext cx="1836348" cy="15716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14480" y="6072206"/>
            <a:ext cx="1550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Осьминог</a:t>
            </a:r>
            <a:endParaRPr lang="ru-RU" sz="2400" i="1" dirty="0">
              <a:solidFill>
                <a:schemeClr val="accent1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7411" name="Picture 3" descr="http://ic.pics.livejournal.com/temur25/28068791/75664/75664_origina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2714620"/>
            <a:ext cx="3307315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need4soft.ru/uploads/taginator/Nov-2012/fony-dlya-prezentaci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68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57364"/>
            <a:ext cx="7772400" cy="642942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Загадки Мудрой Совы</a:t>
            </a:r>
            <a:endParaRPr lang="ru-RU" i="1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" name="Picture 2" descr="http://oochechersk.gov.by/sites/default/files/610x610_angliyskiyispanskiy_299783_0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24181" y="0"/>
            <a:ext cx="1919819" cy="16430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2857496"/>
            <a:ext cx="435771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Разных три имеет глаза,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     Но откроет их не сразу: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     Если глаз откроет красный -  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     Стоп! Идти нельзя опасно!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     Жёлтый глаз – погоди,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     А зелёный – проходи! 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</a:p>
          <a:p>
            <a:endParaRPr lang="ru-RU" sz="2400" i="1" dirty="0">
              <a:solidFill>
                <a:schemeClr val="accent1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6000768"/>
            <a:ext cx="1499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светофор</a:t>
            </a:r>
            <a:endParaRPr lang="ru-RU" sz="2400" i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9458" name="Picture 2" descr="http://aituts.ru/content/lessons/les13/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2571744"/>
            <a:ext cx="3143272" cy="31432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need4soft.ru/uploads/taginator/Nov-2012/fony-dlya-prezentaci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62596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57364"/>
            <a:ext cx="7772400" cy="714380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Загадки Мудрой Совы</a:t>
            </a:r>
            <a:endParaRPr lang="ru-RU" i="1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3000372"/>
            <a:ext cx="392909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  Братьев этих ровно семь,</a:t>
            </a:r>
          </a:p>
          <a:p>
            <a:pPr algn="ctr"/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     И они известны всем,</a:t>
            </a:r>
          </a:p>
          <a:p>
            <a:pPr algn="ctr"/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     Каждую неделю кругом</a:t>
            </a:r>
          </a:p>
          <a:p>
            <a:pPr algn="ctr"/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     Ходят братцы друг за другом. </a:t>
            </a:r>
          </a:p>
          <a:p>
            <a:pPr algn="ctr"/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 </a:t>
            </a:r>
          </a:p>
          <a:p>
            <a:endParaRPr lang="ru-RU" sz="2400" i="1" dirty="0">
              <a:solidFill>
                <a:schemeClr val="tx2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5918" y="6000768"/>
            <a:ext cx="1822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Дни недели</a:t>
            </a:r>
            <a:endParaRPr lang="ru-RU" sz="2400" i="1" dirty="0">
              <a:solidFill>
                <a:schemeClr val="accent2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4942" y="3000372"/>
            <a:ext cx="271113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/>
                </a:solidFill>
                <a:latin typeface="Monotype Corsiva" pitchFamily="66" charset="0"/>
                <a:ea typeface="Cambria Math" pitchFamily="18" charset="0"/>
              </a:rPr>
              <a:t>Понедельник</a:t>
            </a:r>
          </a:p>
          <a:p>
            <a:pPr algn="ctr"/>
            <a:r>
              <a:rPr lang="ru-RU" sz="2800" b="1" dirty="0" smtClean="0">
                <a:solidFill>
                  <a:schemeClr val="tx1">
                    <a:lumMod val="50000"/>
                  </a:schemeClr>
                </a:solidFill>
                <a:latin typeface="Monotype Corsiva" pitchFamily="66" charset="0"/>
                <a:ea typeface="Cambria Math" pitchFamily="18" charset="0"/>
              </a:rPr>
              <a:t>Вторник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Cambria Math" pitchFamily="18" charset="0"/>
              </a:rPr>
              <a:t>Среда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mbria Math" pitchFamily="18" charset="0"/>
              </a:rPr>
              <a:t>Четверг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Cambria Math" pitchFamily="18" charset="0"/>
              </a:rPr>
              <a:t>Пятница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  <a:ea typeface="Cambria Math" pitchFamily="18" charset="0"/>
              </a:rPr>
              <a:t>Суббота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ea typeface="Cambria Math" pitchFamily="18" charset="0"/>
              </a:rPr>
              <a:t>Воскресенье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  <a:ea typeface="Cambria Math" pitchFamily="18" charset="0"/>
            </a:endParaRPr>
          </a:p>
        </p:txBody>
      </p:sp>
      <p:pic>
        <p:nvPicPr>
          <p:cNvPr id="7" name="Picture 2" descr="http://oochechersk.gov.by/sites/default/files/610x610_angliyskiyispanskiy_299783_0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24181" y="0"/>
            <a:ext cx="1919819" cy="16430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need4soft.ru/uploads/taginator/Nov-2012/fony-dlya-prezentaci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68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785926"/>
            <a:ext cx="7772400" cy="785818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Загадки Мудрой Совы</a:t>
            </a:r>
            <a:endParaRPr lang="ru-RU" i="1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" name="Picture 2" descr="http://oochechersk.gov.by/sites/default/files/610x610_angliyskiyispanskiy_299783_0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7653" y="0"/>
            <a:ext cx="1836347" cy="15716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3" y="3071810"/>
            <a:ext cx="364333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tx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Чёрен, да не ворон,</a:t>
            </a:r>
          </a:p>
          <a:p>
            <a:pPr algn="ctr"/>
            <a:r>
              <a:rPr lang="ru-RU" sz="2400" i="1" dirty="0" smtClean="0">
                <a:solidFill>
                  <a:schemeClr val="tx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    Рогат, да не бык,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    </a:t>
            </a:r>
            <a:r>
              <a:rPr lang="ru-RU" sz="2400" i="1" dirty="0" smtClean="0">
                <a:solidFill>
                  <a:schemeClr val="tx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Шесть ног, без копыт.</a:t>
            </a:r>
          </a:p>
          <a:p>
            <a:pPr algn="ctr"/>
            <a:r>
              <a:rPr lang="ru-RU" sz="2400" i="1" dirty="0" smtClean="0">
                <a:solidFill>
                  <a:schemeClr val="tx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    Летит -  жужжит.</a:t>
            </a:r>
          </a:p>
          <a:p>
            <a:pPr algn="ctr"/>
            <a:r>
              <a:rPr lang="ru-RU" sz="2400" i="1" dirty="0" smtClean="0">
                <a:solidFill>
                  <a:schemeClr val="tx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    Сядет – замолчит.</a:t>
            </a:r>
          </a:p>
          <a:p>
            <a:pPr algn="ctr"/>
            <a:r>
              <a:rPr lang="ru-RU" sz="2400" i="1" dirty="0" smtClean="0">
                <a:solidFill>
                  <a:schemeClr val="tx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 </a:t>
            </a:r>
          </a:p>
          <a:p>
            <a:pPr algn="ctr"/>
            <a:endParaRPr lang="ru-RU" sz="2400" i="1" dirty="0">
              <a:solidFill>
                <a:schemeClr val="tx2">
                  <a:lumMod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5918" y="5786454"/>
            <a:ext cx="784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Жук</a:t>
            </a:r>
            <a:endParaRPr lang="ru-RU" sz="2400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0482" name="Picture 2" descr="http://detecddonetsk.com.ua/mainmenu/gorodon/krasnaya_kniga/zhuk_nosoro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857496"/>
            <a:ext cx="3405211" cy="25539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need4soft.ru/uploads/taginator/Nov-2012/fony-dlya-prezentaci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62596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785926"/>
            <a:ext cx="7772400" cy="100013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Какая фигура  </a:t>
            </a:r>
            <a:r>
              <a:rPr lang="ru-RU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«лишняя»</a:t>
            </a:r>
            <a:r>
              <a:rPr lang="ru-RU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?</a:t>
            </a:r>
            <a:endParaRPr lang="ru-RU" i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" name="Picture 2" descr="http://oochechersk.gov.by/sites/default/files/610x610_angliyskiyispanskiy_299783_0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711" y="0"/>
            <a:ext cx="2003290" cy="17144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2571744"/>
            <a:ext cx="1271590" cy="9858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4429124" y="2500306"/>
            <a:ext cx="1203580" cy="11287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6357950" y="2571744"/>
            <a:ext cx="1346456" cy="114300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643174" y="2571744"/>
            <a:ext cx="1071570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>
            <a:off x="785786" y="3857628"/>
            <a:ext cx="1143008" cy="1143008"/>
          </a:xfrm>
          <a:prstGeom prst="rtTriangl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араллелограмм 9"/>
          <p:cNvSpPr/>
          <p:nvPr/>
        </p:nvSpPr>
        <p:spPr>
          <a:xfrm>
            <a:off x="2428860" y="3929066"/>
            <a:ext cx="1287590" cy="1071570"/>
          </a:xfrm>
          <a:prstGeom prst="parallelogram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ятиугольник 10"/>
          <p:cNvSpPr/>
          <p:nvPr/>
        </p:nvSpPr>
        <p:spPr>
          <a:xfrm>
            <a:off x="4500562" y="3929066"/>
            <a:ext cx="1335598" cy="1071570"/>
          </a:xfrm>
          <a:prstGeom prst="homePlat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3929066"/>
            <a:ext cx="1071570" cy="10715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785786" y="5429264"/>
            <a:ext cx="914400" cy="914400"/>
          </a:xfrm>
          <a:prstGeom prst="diamon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ручное управление 13"/>
          <p:cNvSpPr/>
          <p:nvPr/>
        </p:nvSpPr>
        <p:spPr>
          <a:xfrm>
            <a:off x="2500298" y="5429240"/>
            <a:ext cx="1428760" cy="1428760"/>
          </a:xfrm>
          <a:prstGeom prst="flowChartManualOperatio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643438" y="5429264"/>
            <a:ext cx="914400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357950" y="5429264"/>
            <a:ext cx="1200152" cy="71438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160</TotalTime>
  <Words>285</Words>
  <Application>Microsoft Office PowerPoint</Application>
  <PresentationFormat>Экран (4:3)</PresentationFormat>
  <Paragraphs>69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Cambria Math</vt:lpstr>
      <vt:lpstr>Consolas</vt:lpstr>
      <vt:lpstr>Corbel</vt:lpstr>
      <vt:lpstr>Monotype Corsiva</vt:lpstr>
      <vt:lpstr>Times New Roman</vt:lpstr>
      <vt:lpstr>Wingdings</vt:lpstr>
      <vt:lpstr>Wingdings 2</vt:lpstr>
      <vt:lpstr>Wingdings 3</vt:lpstr>
      <vt:lpstr>Метро</vt:lpstr>
      <vt:lpstr>Урок математики в 1 классе</vt:lpstr>
      <vt:lpstr>Тема урока:    «Повторение  и обобщение изученного  по теме «Числа от 1до10». </vt:lpstr>
      <vt:lpstr>Презентация PowerPoint</vt:lpstr>
      <vt:lpstr>Математика нас ждёт – начинаем Устный счёт</vt:lpstr>
      <vt:lpstr>Загадки Мудрой Совы</vt:lpstr>
      <vt:lpstr>Загадки Мудрой Совы</vt:lpstr>
      <vt:lpstr>Загадки Мудрой Совы</vt:lpstr>
      <vt:lpstr>Загадки Мудрой Совы</vt:lpstr>
      <vt:lpstr>Какая фигура  «лишняя» ?</vt:lpstr>
      <vt:lpstr>Презентация PowerPoint</vt:lpstr>
      <vt:lpstr>ЗАДАНИЯ ПОВЫШЕННОЙ СЛОЖНОСТИ </vt:lpstr>
      <vt:lpstr>Всем спасибо за работу! До скорой встречи, ребята!</vt:lpstr>
      <vt:lpstr>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 1 классе</dc:title>
  <dc:creator>Admin</dc:creator>
  <cp:lastModifiedBy>Хозяин</cp:lastModifiedBy>
  <cp:revision>20</cp:revision>
  <dcterms:created xsi:type="dcterms:W3CDTF">2013-11-24T07:25:04Z</dcterms:created>
  <dcterms:modified xsi:type="dcterms:W3CDTF">2019-10-13T19:14:02Z</dcterms:modified>
</cp:coreProperties>
</file>