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794935"/>
            <a:ext cx="6912767" cy="76996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Урок письма в 5 классе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2708920"/>
            <a:ext cx="5712179" cy="1524000"/>
          </a:xfrm>
        </p:spPr>
        <p:txBody>
          <a:bodyPr/>
          <a:lstStyle/>
          <a:p>
            <a:r>
              <a:rPr lang="ru-RU" sz="4300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Именное письмо на фронт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992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713325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52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416824" cy="556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99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08720"/>
            <a:ext cx="6984776" cy="52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722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4293096"/>
            <a:ext cx="4269065" cy="1512168"/>
          </a:xfrm>
        </p:spPr>
        <p:txBody>
          <a:bodyPr>
            <a:noAutofit/>
          </a:bodyPr>
          <a:lstStyle/>
          <a:p>
            <a:r>
              <a:rPr lang="ru-RU" sz="2000" dirty="0" smtClean="0"/>
              <a:t>Мельник Василий Иванович и Ефросиния Ефимовна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err="1" smtClean="0"/>
              <a:t>Писарик</a:t>
            </a:r>
            <a:r>
              <a:rPr lang="ru-RU" sz="2000" dirty="0" smtClean="0"/>
              <a:t> Александра , Ученица 5 класса, МБОУ лицея № 82 </a:t>
            </a:r>
            <a:r>
              <a:rPr lang="ru-RU" sz="2000" dirty="0" err="1" smtClean="0"/>
              <a:t>р.п</a:t>
            </a:r>
            <a:r>
              <a:rPr lang="ru-RU" sz="2000" dirty="0" smtClean="0"/>
              <a:t>. Каменоломни </a:t>
            </a:r>
            <a:endParaRPr lang="ru-RU" sz="20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4567539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780928"/>
            <a:ext cx="2481263" cy="330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68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764704"/>
            <a:ext cx="7200800" cy="5328592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Times New Roman"/>
                <a:cs typeface="Times New Roman"/>
              </a:rPr>
              <a:t> Здравствуй, дорогой прадедушка Вася!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Times New Roman"/>
                <a:cs typeface="Times New Roman"/>
              </a:rPr>
              <a:t>Пишу тебе письмо из будущего, из 21 века. Я, твоя правнучка, Александра. Ты меня не знаешь, но я много знаю о тебе и твоей службе.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Times New Roman"/>
                <a:cs typeface="Times New Roman"/>
              </a:rPr>
              <a:t>Сейчас ты сидишь в окопе, ждешь приказ комиссара пойти в  атаку.   Из рассказов взрослых, я знаю, как тебе нелегко: впереди вас ожидают трудные и кровопролитные бои за нашу Родину.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Times New Roman"/>
                <a:cs typeface="Times New Roman"/>
              </a:rPr>
              <a:t>Мне неизвестно, что такое лютый мороз:  у нас зимы тёплые. Но я представляю, хотя нет, не представляю, как тяжело находиться в окопе на морозе при  минус 30, да  ещё когда над головой свистят пули и  разрываются снаряды. Милый прадед, благодаря тебе я не знаю, что такое голод. Но часто задумываюсь об этом, когда вижу кусочки хлеба, лежащие на земле. Больно и тягостно думать, что мы можем когда-нибудь забыть про ваши подвиги.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Times New Roman"/>
                <a:cs typeface="Times New Roman"/>
              </a:rPr>
              <a:t>Но ты не переживай,  дедуля, не переживай! Потерпите, товарищи бойцы,  ещё немного, скоро, очень скоро вы будете гнать фашистских крыс до самого Берлина. Дедуля, ты пройдешь всю войну. Страшно будет там,  в Венгрии, под Будапештом, где тебя тяжело ранит. Но юная </a:t>
            </a:r>
            <a:r>
              <a:rPr lang="ru-RU" dirty="0" err="1">
                <a:latin typeface="Calibri"/>
                <a:ea typeface="Times New Roman"/>
                <a:cs typeface="Times New Roman"/>
              </a:rPr>
              <a:t>медсестричка</a:t>
            </a:r>
            <a:r>
              <a:rPr lang="ru-RU" dirty="0">
                <a:latin typeface="Calibri"/>
                <a:ea typeface="Times New Roman"/>
                <a:cs typeface="Times New Roman"/>
              </a:rPr>
              <a:t> вытащит тебя через три дня с поля  боя, будут долгие месяцы лечения в госпитале уже здесь в Ростове – на – Дону. Но ты вернёшься живой, со счастливой улыбкой на лице и скажешь: «Вот я и дома». Дом ваш, к сожалению, придётся отстраивать заново: немцы сожгли его.  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Times New Roman"/>
                <a:cs typeface="Times New Roman"/>
              </a:rPr>
              <a:t>Дедуля, держись. Очень скоро ты повстречаешь свою первую и единственную любовь Евфросинию, с которой у тебя будет трое прекрасных детишек: дочери и сын Николай. Ты проживешь долгую и счастливую жизнь. К сожалению, я появлюсь на этот свет тогда, когда ты будешь уже не с нами. Но ты должен обязательно знать, что мы очень гордимся тобой.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Times New Roman"/>
                <a:cs typeface="Times New Roman"/>
              </a:rPr>
              <a:t>Ты помнишь, что День Победы стал всенародно любимым праздником в Советском Союзе. И хотя мы живем в стране под названием Россия, этот день не забыт.  На классном часе в своем любимом 5 «а» я рассказывала о тебе и твоей службе. Ребята с интересом рассматривали твои послевоенные фотографии, которые бабушка бережно хранит до сих пор.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Times New Roman"/>
                <a:cs typeface="Times New Roman"/>
              </a:rPr>
              <a:t>Дедуля, вот уже несколько лет мы всей семьёй участвуем в акции «Бессмертный полк». Это грандиозное и необыкновенное шествие,  во время которого все люди несут портреты своих  дедушек и бабушек,  воевавших в годы Великой Отечественной войны.  Как много вас смотрит с портретов и фотографий на нас,  с уважением и достоинством  шагающих в строю Бессмертного полка. Этот праздник вызывает у нас и радость, мы с удовольствием и гордостью поем ваши песни.   В этом году во время шествия «Бессмертного полка» мама доверит мне нести твой портрет. Мы будем  большой семьей идти по улицам нашего с тобой поселка, и ты увидишь, как здорово мы живем сейчас, помня  о вашем подвиге.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Times New Roman"/>
                <a:cs typeface="Times New Roman"/>
              </a:rPr>
              <a:t> Давным-давно прошла война,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Times New Roman"/>
                <a:cs typeface="Times New Roman"/>
              </a:rPr>
              <a:t>Но боль взывает к людям…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Times New Roman"/>
                <a:cs typeface="Times New Roman"/>
              </a:rPr>
              <a:t>Давайте, люди, никогда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Times New Roman"/>
                <a:cs typeface="Times New Roman"/>
              </a:rPr>
              <a:t>Об этом  не забудем!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Times New Roman"/>
                <a:cs typeface="Times New Roman"/>
              </a:rPr>
              <a:t>Дорогой дедуля, прощаюсь с тобой.  С огромной благодарностью к тебе и твоим друзьям – однополчанам, твоя правнучка Саша.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Times New Roman"/>
                <a:cs typeface="Times New Roman"/>
              </a:rPr>
              <a:t>27 </a:t>
            </a:r>
            <a:r>
              <a:rPr lang="ru-RU">
                <a:latin typeface="Calibri"/>
                <a:ea typeface="Times New Roman"/>
                <a:cs typeface="Times New Roman"/>
              </a:rPr>
              <a:t>апреля </a:t>
            </a:r>
            <a:r>
              <a:rPr lang="ru-RU" smtClean="0">
                <a:latin typeface="Calibri"/>
                <a:ea typeface="Times New Roman"/>
                <a:cs typeface="Times New Roman"/>
              </a:rPr>
              <a:t>2019 </a:t>
            </a:r>
            <a:r>
              <a:rPr lang="ru-RU" dirty="0">
                <a:latin typeface="Calibri"/>
                <a:ea typeface="Times New Roman"/>
                <a:cs typeface="Times New Roman"/>
              </a:rPr>
              <a:t>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628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8000" smtClean="0"/>
              <a:t>   Спасибо</a:t>
            </a:r>
            <a:endParaRPr lang="ru-RU" sz="8000" dirty="0" smtClean="0"/>
          </a:p>
          <a:p>
            <a:pPr marL="0" indent="0">
              <a:buNone/>
            </a:pPr>
            <a:r>
              <a:rPr lang="ru-RU" sz="8000" dirty="0" smtClean="0"/>
              <a:t>за внимание! 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67947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alibri"/>
                <a:ea typeface="Calibri"/>
                <a:cs typeface="Times New Roman"/>
              </a:rPr>
              <a:t>Статья из  </a:t>
            </a:r>
            <a:r>
              <a:rPr lang="ru-RU" dirty="0">
                <a:latin typeface="Calibri"/>
                <a:ea typeface="Calibri"/>
                <a:cs typeface="Times New Roman"/>
              </a:rPr>
              <a:t>словаря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Ожегова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916832"/>
            <a:ext cx="6471821" cy="3806237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1. Написанный текст, посылаемый для сообщения чего-н. кому-н.</a:t>
            </a:r>
            <a:endParaRPr lang="ru-RU" sz="2000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Написать письмо. Заказное письмо.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2. Умение писать.</a:t>
            </a:r>
            <a:endParaRPr lang="ru-RU" sz="2000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Учиться письма. Искусство письма. 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3. Та или иная система графических знаков для передачи, запечатления речи.</a:t>
            </a:r>
            <a:endParaRPr lang="ru-RU" sz="2000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Славянское письмо.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4. Манера художественного изображения.</a:t>
            </a:r>
            <a:endParaRPr lang="ru-RU" sz="2000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Икона старинного письма.</a:t>
            </a:r>
            <a:endParaRPr lang="ru-RU" sz="20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29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7056783" cy="447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43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04"/>
            <a:ext cx="7195211" cy="5396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846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344" y="2924944"/>
            <a:ext cx="4947634" cy="315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2629149" cy="3023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79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написания письма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1.Приветствие или обращение – имя того, кому предназначено письмо.</a:t>
            </a:r>
            <a:b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</a:rPr>
              <a:t>Здравствуй(те)…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2.Вступление - вопросы, отражающие интерес к жизни адресата, добрые слова в его адрес, пожелания.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3.Основная часть – изложение информации, интересующей адресата.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4.Заключение – выражение уважения, любви, преданности, формулы прощания.</a:t>
            </a:r>
            <a:b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Подпись. Дата.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840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711130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265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7247402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755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24744"/>
            <a:ext cx="6543829" cy="4598325"/>
          </a:xfrm>
        </p:spPr>
        <p:txBody>
          <a:bodyPr>
            <a:normAutofit fontScale="92500"/>
          </a:bodyPr>
          <a:lstStyle/>
          <a:p>
            <a:pPr algn="just">
              <a:lnSpc>
                <a:spcPts val="1740"/>
              </a:lnSpc>
              <a:spcAft>
                <a:spcPts val="0"/>
              </a:spcAft>
            </a:pP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</a:rPr>
              <a:t> </a:t>
            </a:r>
            <a:r>
              <a:rPr lang="ru-RU" sz="2600" b="1" dirty="0">
                <a:solidFill>
                  <a:srgbClr val="333333"/>
                </a:solidFill>
                <a:latin typeface="Times New Roman"/>
                <a:ea typeface="Times New Roman"/>
              </a:rPr>
              <a:t>Письмо 3. </a:t>
            </a:r>
            <a:endParaRPr lang="ru-RU" sz="2200" b="1" dirty="0">
              <a:latin typeface="Times New Roman"/>
              <a:ea typeface="Times New Roman"/>
            </a:endParaRPr>
          </a:p>
          <a:p>
            <a:pPr algn="just">
              <a:lnSpc>
                <a:spcPts val="174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Здравствуй дорогая мама. Пишет тебе твой сын. У меня все хорошо. Вчера отбили наступление врага. Погибло очень много наших бойцов. С каждым днем все дальше и дальше, продвигаемся к Сталинграду. Немец держит поражение. Когда не идет бой, солдаты сидят и мечтают о том, когда вернутся домой к любимой жене, маме и к детям. И больше никогда не видеть этих боевых действий. Много людей сейчас умирает с голоду. Потому что нам не поставляют еду из-за сильных дождей. Все дороги развезло, машины не могут пройти к нашей дивизии и даже не могут вывести раненых. Мама, как же я соскучился по дому. Когда я засыпаю, мне снится наш дом, сад и ты в нем мама, в белом цвете. Тот сон сниться каждый раз. Заканчиваю свое письмо. До свидания.</a:t>
            </a:r>
            <a:br>
              <a:rPr lang="ru-RU" dirty="0">
                <a:latin typeface="Times New Roman"/>
                <a:ea typeface="Times New Roman"/>
              </a:rPr>
            </a:br>
            <a:r>
              <a:rPr lang="ru-RU" dirty="0">
                <a:latin typeface="Times New Roman"/>
                <a:ea typeface="Times New Roman"/>
              </a:rPr>
              <a:t>Твой любимый сын.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latin typeface="Calibri"/>
                <a:ea typeface="Times New Roman"/>
              </a:rPr>
              <a:t> </a:t>
            </a:r>
            <a:endParaRPr lang="ru-RU" sz="20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482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36</TotalTime>
  <Words>823</Words>
  <Application>Microsoft Office PowerPoint</Application>
  <PresentationFormat>Экран (4:3)</PresentationFormat>
  <Paragraphs>37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Brush Script MT</vt:lpstr>
      <vt:lpstr>Calibri</vt:lpstr>
      <vt:lpstr>Constantia</vt:lpstr>
      <vt:lpstr>Franklin Gothic Book</vt:lpstr>
      <vt:lpstr>Rage Italic</vt:lpstr>
      <vt:lpstr>Times New Roman</vt:lpstr>
      <vt:lpstr>Кнопка</vt:lpstr>
      <vt:lpstr>Урок письма в 5 классе </vt:lpstr>
      <vt:lpstr>Статья из  словаря Ожегова </vt:lpstr>
      <vt:lpstr>Презентация PowerPoint</vt:lpstr>
      <vt:lpstr>Презентация PowerPoint</vt:lpstr>
      <vt:lpstr>Презентация PowerPoint</vt:lpstr>
      <vt:lpstr>Правила написания письма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Мельник Василий Иванович и Ефросиния Ефимовна Писарик Александра , Ученица 5 класса, МБОУ лицея № 82 р.п. Каменоломни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письма в 5 классе </dc:title>
  <dc:creator>Ната</dc:creator>
  <cp:lastModifiedBy>Паша Кефер</cp:lastModifiedBy>
  <cp:revision>12</cp:revision>
  <dcterms:created xsi:type="dcterms:W3CDTF">2017-05-21T18:46:34Z</dcterms:created>
  <dcterms:modified xsi:type="dcterms:W3CDTF">2019-10-16T15:00:36Z</dcterms:modified>
</cp:coreProperties>
</file>