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3" r:id="rId2"/>
    <p:sldId id="307" r:id="rId3"/>
    <p:sldId id="268" r:id="rId4"/>
    <p:sldId id="258" r:id="rId5"/>
    <p:sldId id="261" r:id="rId6"/>
    <p:sldId id="263" r:id="rId7"/>
    <p:sldId id="334" r:id="rId8"/>
    <p:sldId id="336" r:id="rId9"/>
    <p:sldId id="338" r:id="rId10"/>
    <p:sldId id="264" r:id="rId11"/>
    <p:sldId id="332" r:id="rId12"/>
    <p:sldId id="267" r:id="rId13"/>
    <p:sldId id="269" r:id="rId14"/>
    <p:sldId id="274" r:id="rId15"/>
    <p:sldId id="339" r:id="rId16"/>
    <p:sldId id="340" r:id="rId17"/>
    <p:sldId id="280" r:id="rId18"/>
    <p:sldId id="282" r:id="rId19"/>
    <p:sldId id="283" r:id="rId20"/>
    <p:sldId id="284" r:id="rId21"/>
    <p:sldId id="308" r:id="rId22"/>
    <p:sldId id="309" r:id="rId23"/>
    <p:sldId id="310" r:id="rId24"/>
    <p:sldId id="323" r:id="rId25"/>
    <p:sldId id="324" r:id="rId26"/>
    <p:sldId id="325" r:id="rId27"/>
    <p:sldId id="326" r:id="rId28"/>
    <p:sldId id="327" r:id="rId29"/>
    <p:sldId id="328" r:id="rId30"/>
    <p:sldId id="330" r:id="rId31"/>
    <p:sldId id="321" r:id="rId32"/>
    <p:sldId id="312" r:id="rId33"/>
    <p:sldId id="318" r:id="rId34"/>
    <p:sldId id="31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30" autoAdjust="0"/>
    <p:restoredTop sz="66880" autoAdjust="0"/>
  </p:normalViewPr>
  <p:slideViewPr>
    <p:cSldViewPr>
      <p:cViewPr varScale="1">
        <p:scale>
          <a:sx n="69" d="100"/>
          <a:sy n="69" d="100"/>
        </p:scale>
        <p:origin x="-9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9C6FB-9F83-4919-A49B-31D975EE617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D5FD-450B-4D05-A866-022644B6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2D5FD-450B-4D05-A866-022644B6DC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2D5FD-450B-4D05-A866-022644B6DC4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F741-5774-453C-A7E9-0040BB735591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E3CF-EB44-48CE-A63A-F071B380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zera.info/russia/tag/%D1%80%D0%B8%D0%BF%D1%83%D1%81" TargetMode="External"/><Relationship Id="rId3" Type="http://schemas.openxmlformats.org/officeDocument/2006/relationships/hyperlink" Target="http://ozera.info/russia/tag/%D0%BB%D0%B5%D1%89" TargetMode="External"/><Relationship Id="rId7" Type="http://schemas.openxmlformats.org/officeDocument/2006/relationships/hyperlink" Target="http://ozera.info/russia/tag/%D0%BF%D0%BB%D0%BE%D1%82%D0%B2%D0%B0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zera.info/russia/tag/%D0%BF%D0%B5%D0%BB%D1%8F%D0%B4%D1%8C" TargetMode="External"/><Relationship Id="rId11" Type="http://schemas.openxmlformats.org/officeDocument/2006/relationships/hyperlink" Target="http://ozera.info/russia/tag/%D1%89%D1%83%D0%BA%D0%B0" TargetMode="External"/><Relationship Id="rId5" Type="http://schemas.openxmlformats.org/officeDocument/2006/relationships/hyperlink" Target="http://ozera.info/russia/tag/%D0%BE%D0%BA%D1%83%D0%BD%D1%8C" TargetMode="External"/><Relationship Id="rId10" Type="http://schemas.openxmlformats.org/officeDocument/2006/relationships/hyperlink" Target="http://ozera.info/russia/tag/%D1%81%D1%83%D0%B4%D0%B0%D0%BA" TargetMode="External"/><Relationship Id="rId4" Type="http://schemas.openxmlformats.org/officeDocument/2006/relationships/hyperlink" Target="http://ozera.info/russia/tag/%D0%BB%D0%B8%D0%BD%D1%8C" TargetMode="External"/><Relationship Id="rId9" Type="http://schemas.openxmlformats.org/officeDocument/2006/relationships/hyperlink" Target="http://ozera.info/russia/tag/%D1%81%D0%B8%D0%B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Государственное областное бюджетное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оздоровительное образовательное учреждение санаторного типа для детей,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нуждающихся в длительном лечении,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Зеленоборская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санаторная школа – интернат»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600200"/>
            <a:ext cx="821537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- поисковый проект-экспедиция 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«Озеро </a:t>
            </a:r>
            <a:r>
              <a:rPr lang="ru-RU" sz="6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Ковдозеро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Бастюченко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Виктория, 2 класс </a:t>
            </a:r>
          </a:p>
          <a:p>
            <a:pPr algn="r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Руководитель Вихарева Елена Владимировна, учитель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Питание озера снеговое и дождевое. Относится к категории холодных водоемов.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Учитель\Documents\432ba91627c6b76ea7d1ee7a60c683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Десятки лет назад по озеру сплавляли лес, сильно загрязняя его.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напоминание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этом.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итель\Documents\57559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184576"/>
          </a:xfrm>
          <a:prstGeom prst="rect">
            <a:avLst/>
          </a:prstGeom>
          <a:noFill/>
        </p:spPr>
      </p:pic>
      <p:pic>
        <p:nvPicPr>
          <p:cNvPr id="4" name="Picture 2" descr="C:\Users\Учитель\Documents\57559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709192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Берега </a:t>
            </a:r>
            <a:r>
              <a:rPr lang="ru-RU" sz="2800" dirty="0" err="1" smtClean="0"/>
              <a:t>Ковдозера</a:t>
            </a:r>
            <a:r>
              <a:rPr lang="ru-RU" sz="2800" dirty="0" smtClean="0"/>
              <a:t> часто низкие, поросшие лесом, нередко заболоченные (хвойные и лиственные леса)</a:t>
            </a:r>
            <a:endParaRPr lang="ru-RU" sz="2800" dirty="0"/>
          </a:p>
        </p:txBody>
      </p:sp>
      <p:pic>
        <p:nvPicPr>
          <p:cNvPr id="12290" name="Picture 2" descr="C:\Users\Учитель\Documents\1_3d854f994b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Встречаются и возвышенные, скалистые берега, покрытые валуном и галькой</a:t>
            </a:r>
            <a:endParaRPr lang="ru-RU" sz="2800" dirty="0"/>
          </a:p>
        </p:txBody>
      </p:sp>
      <p:pic>
        <p:nvPicPr>
          <p:cNvPr id="14339" name="Picture 3" descr="C:\Users\Учитель\Documents\2814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4096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чистая, слабоминерализованная, хорошо насыщена кислородом.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Учитель\Documents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Десятки лет назад по озеру сплавляли лес, сильно загрязняя его.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напоминание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этом.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итель\Documents\57559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184576"/>
          </a:xfrm>
          <a:prstGeom prst="rect">
            <a:avLst/>
          </a:prstGeom>
          <a:noFill/>
        </p:spPr>
      </p:pic>
      <p:pic>
        <p:nvPicPr>
          <p:cNvPr id="4" name="Picture 2" descr="C:\Users\Учитель\Documents\57559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709192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На озере любят отдыхать и рыбачить туристы из разных уголков нашей Родины</a:t>
            </a:r>
            <a:endParaRPr lang="ru-RU" sz="2800" dirty="0"/>
          </a:p>
        </p:txBody>
      </p:sp>
      <p:pic>
        <p:nvPicPr>
          <p:cNvPr id="25602" name="Picture 2" descr="C:\Users\Учитель\Documents\SDC11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809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Жители поселка занимаются рыболовством, имеют водный транспорт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Учитель\Documents\32cfb3c32d19b78662c1e23387f628c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0891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521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Виды рыб, которые водятся в </a:t>
            </a:r>
            <a:r>
              <a:rPr lang="ru-RU" sz="3100" b="1" dirty="0" err="1" smtClean="0"/>
              <a:t>Ковдозере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/>
              <a:t>верховка</a:t>
            </a:r>
            <a:r>
              <a:rPr lang="ru-RU" sz="2700" dirty="0" smtClean="0"/>
              <a:t>, елец, </a:t>
            </a:r>
            <a:r>
              <a:rPr lang="ru-RU" sz="2700" dirty="0" smtClean="0">
                <a:hlinkClick r:id="rId3"/>
              </a:rPr>
              <a:t>лещ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4"/>
              </a:rPr>
              <a:t>линь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5"/>
              </a:rPr>
              <a:t>окунь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6"/>
              </a:rPr>
              <a:t>пелядь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7"/>
              </a:rPr>
              <a:t>плотва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8"/>
              </a:rPr>
              <a:t>рипус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9"/>
              </a:rPr>
              <a:t>сиг</a:t>
            </a:r>
            <a:r>
              <a:rPr lang="ru-RU" sz="2700" dirty="0" smtClean="0"/>
              <a:t>, </a:t>
            </a:r>
            <a:r>
              <a:rPr lang="ru-RU" sz="2700" dirty="0" smtClean="0">
                <a:hlinkClick r:id="rId10"/>
              </a:rPr>
              <a:t>судак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11"/>
              </a:rPr>
              <a:t>щука</a:t>
            </a:r>
            <a:endParaRPr lang="ru-RU" sz="2700" dirty="0"/>
          </a:p>
        </p:txBody>
      </p:sp>
      <p:pic>
        <p:nvPicPr>
          <p:cNvPr id="28674" name="Picture 2" descr="C:\Users\Учитель\Documents\01-knyazh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484784"/>
            <a:ext cx="8784976" cy="5270986"/>
          </a:xfrm>
          <a:prstGeom prst="rect">
            <a:avLst/>
          </a:prstGeom>
          <a:noFill/>
        </p:spPr>
      </p:pic>
      <p:pic>
        <p:nvPicPr>
          <p:cNvPr id="4" name="Picture 2" descr="C:\Users\Учитель\Documents\01-knyaz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700808"/>
            <a:ext cx="871296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учебной экспедиции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«Озеро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Ковдозеро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учебной экспедиции «Озеро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Ковдозеро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посвящен изучению водоёма родного края.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служит рекламой нашего поселка и учебного заведения (ГОБООУ ЗСШИ).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Учитель\Documents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ocument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Ковдозеро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представлении детей.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Рисунки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AppData\Local\Temp\WPDNSE\{00000003-0000-0000-0000-000000000000}\DSCF1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пути.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DSCF17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8787" y="2174875"/>
            <a:ext cx="4017014" cy="3951288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Ура! Мы на «вершине»!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Учитель\Desktop\DSCF17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4864"/>
            <a:ext cx="404177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Дошли до нужной точки экспедиции, а тут такой маленький клочок земли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«Тропа Здоровья» нам нравится!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DSCF1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040188" cy="3816424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DSCF17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4177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нашли новый безопасный маршрут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Хоть и трудно, зато вместе!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DSCF1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40188" cy="3816424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DSCF18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04177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397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Фотографии экспедиции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Любимое место </a:t>
            </a:r>
            <a:r>
              <a:rPr lang="ru-RU" dirty="0" err="1" smtClean="0"/>
              <a:t>фотосессий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Вот это красавица!</a:t>
            </a:r>
            <a:endParaRPr lang="ru-RU" dirty="0"/>
          </a:p>
        </p:txBody>
      </p:sp>
      <p:pic>
        <p:nvPicPr>
          <p:cNvPr id="4098" name="Picture 2" descr="C:\Users\Учитель\Desktop\DSCF17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6392"/>
            <a:ext cx="4114800" cy="3886904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DSCF17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04865"/>
            <a:ext cx="404177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таком домике и сам бы пожил!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Последняя 15 кормушка по пути маршрута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Учитель\Desktop\DSCF1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2"/>
            <a:ext cx="4040188" cy="3816424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DSCF18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48881"/>
            <a:ext cx="404177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озеру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озера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Учитель\Desktop\DSCF1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40188" cy="3960440"/>
          </a:xfrm>
          <a:prstGeom prst="rect">
            <a:avLst/>
          </a:prstGeom>
          <a:noFill/>
        </p:spPr>
      </p:pic>
      <p:pic>
        <p:nvPicPr>
          <p:cNvPr id="6147" name="Picture 3" descr="C:\Users\Учитель\Desktop\DSCF18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04865"/>
            <a:ext cx="404177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экспедиции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заборчику только…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 хорошей дороге немножко…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Учитель\Desktop\DSCF1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40188" cy="4032448"/>
          </a:xfrm>
          <a:prstGeom prst="rect">
            <a:avLst/>
          </a:prstGeom>
          <a:noFill/>
        </p:spPr>
      </p:pic>
      <p:pic>
        <p:nvPicPr>
          <p:cNvPr id="7172" name="Picture 4" descr="C:\Users\Учитель\Desktop\DSCF18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04864"/>
            <a:ext cx="4041775" cy="40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Самая южная точка Кольского полуострова</a:t>
            </a:r>
            <a:endParaRPr lang="ru-RU" dirty="0"/>
          </a:p>
        </p:txBody>
      </p:sp>
      <p:pic>
        <p:nvPicPr>
          <p:cNvPr id="13314" name="Picture 2" descr="C:\Users\Учитель\Documents\344a3f0c83a903c686d8968bebf192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424936" cy="49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впечатления и 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 Зеленоборский – край лесных озер!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Природные водные и лесные богатства уникальны! А сколько много нового мы узнали о животных и растениях озера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Ковдозера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читая литературу, слушая рассказы учителя, гуляя по «Тропе Здоровья».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очень понравилось, что люди, живущие в поселке помогают белочкам, птицам выживать в суровых климатических условиях зимой (мы насчитали 15 кормушек).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Но, к сожалению, во время экспедиции, мы увидели  очень много мусора, который люди выкидывают бездумно  в природу, загрязняя ее.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Пожелания детей (памятки по охране озера)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загрязнять воду и берега озера (нельзя бросать и оставлять мусор)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разводить костер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вырубать деревья и кустарники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срывать цветы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пугать животных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озере нужно вести себя культурно!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мы подобрали такие стихи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Учитель\Documents\3090713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1628800"/>
            <a:ext cx="8136904" cy="496855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Глядим в тебя, как в зеркало, до головокружения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Учитель\Documents\3090713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3960" y="1781200"/>
            <a:ext cx="8136904" cy="4968552"/>
          </a:xfrm>
          <a:prstGeom prst="rect">
            <a:avLst/>
          </a:prstGeom>
          <a:noFill/>
        </p:spPr>
      </p:pic>
      <p:pic>
        <p:nvPicPr>
          <p:cNvPr id="6" name="Picture 2" descr="C:\Users\Учитель\Documents\3090713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556792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Сохраним зеркальность и чистоту нашего прекрасного озера!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Учитель\Documents\21058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68952" cy="5112568"/>
          </a:xfrm>
          <a:prstGeom prst="rect">
            <a:avLst/>
          </a:prstGeom>
          <a:noFill/>
        </p:spPr>
      </p:pic>
      <p:pic>
        <p:nvPicPr>
          <p:cNvPr id="5" name="Picture 2" descr="C:\Users\Учитель\Documents\21058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6383632"/>
          </a:xfrm>
          <a:solidFill>
            <a:srgbClr val="FFFF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ru-RU" sz="6600" dirty="0" smtClean="0"/>
          </a:p>
          <a:p>
            <a:endParaRPr lang="ru-RU" sz="6600" dirty="0" smtClean="0"/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Ковдозеро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озеро – водохранилище. В него впадает множество рек, через озеро протекает река Ковда, впадающая в Белое море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C:\Users\Учитель\Documents\Kandalakshskij-zaliv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424936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Озеро ледникового происхождения, имеет сложную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лопастую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форму, изрезанную береговую линию, образующую множество заливов-губ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6" name="Picture 2" descr="C:\Users\Учитель\Documents\b0c06d721de268db2b72930606bf9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1955 году озеро было использовано в качестве подпора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Княжегубского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водохранилища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Учитель\Documents\612664395a40232133447d33247d383833323939303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80919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Урез воды на высоте 37 метров над уровнем моря. Площадь озера – 294кв.км, длина -48км, ширина -23км, средняя глубина-11 м, наибольшая-56м.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Учитель\Documents\_wAAAgKSYOA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Площадь водного зеркала до 608 кв.км.  </a:t>
            </a:r>
            <a:r>
              <a:rPr lang="ru-RU" sz="2800" dirty="0" err="1" smtClean="0"/>
              <a:t>Ковдозеро</a:t>
            </a:r>
            <a:r>
              <a:rPr lang="ru-RU" sz="2800" dirty="0" smtClean="0"/>
              <a:t> -23 озеро России по площади водного зеркала</a:t>
            </a:r>
            <a:endParaRPr lang="ru-RU" sz="2800" dirty="0"/>
          </a:p>
        </p:txBody>
      </p:sp>
      <p:pic>
        <p:nvPicPr>
          <p:cNvPr id="15362" name="Picture 2" descr="C:\Users\Учитель\Documents\kniyjiy-g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озере свыше 580 островов общей площадью около70 кв.км.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Учитель\Documents\1-______-DSC_1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7472"/>
            <a:ext cx="8568952" cy="4609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539</Words>
  <Application>Microsoft Office PowerPoint</Application>
  <PresentationFormat>Экран (4:3)</PresentationFormat>
  <Paragraphs>69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Государственное областное бюджетное оздоровительное образовательное учреждение санаторного типа для детей, нуждающихся в длительном лечении, «Зеленоборская санаторная школа – интернат»</vt:lpstr>
      <vt:lpstr>Проект учебной экспедиции  «Озеро Ковдозеро»</vt:lpstr>
      <vt:lpstr>Самая южная точка Кольского полуострова</vt:lpstr>
      <vt:lpstr>Ковдозеро - озеро – водохранилище. В него впадает множество рек, через озеро протекает река Ковда, впадающая в Белое море.</vt:lpstr>
      <vt:lpstr>Озеро ледникового происхождения, имеет сложную лопастую форму, изрезанную береговую линию, образующую множество заливов-губ.</vt:lpstr>
      <vt:lpstr>В 1955 году озеро было использовано в качестве подпора для Княжегубского водохранилища</vt:lpstr>
      <vt:lpstr>Урез воды на высоте 37 метров над уровнем моря. Площадь озера – 294кв.км, длина -48км, ширина -23км, средняя глубина-11 м, наибольшая-56м.</vt:lpstr>
      <vt:lpstr>Площадь водного зеркала до 608 кв.км.  Ковдозеро -23 озеро России по площади водного зеркала</vt:lpstr>
      <vt:lpstr>На озере свыше 580 островов общей площадью около70 кв.км.</vt:lpstr>
      <vt:lpstr>Питание озера снеговое и дождевое. Относится к категории холодных водоемов.</vt:lpstr>
      <vt:lpstr>Десятки лет назад по озеру сплавляли лес, сильно загрязняя его. Это – напоминание об этом.</vt:lpstr>
      <vt:lpstr>Берега Ковдозера часто низкие, поросшие лесом, нередко заболоченные (хвойные и лиственные леса)</vt:lpstr>
      <vt:lpstr>Встречаются и возвышенные, скалистые берега, покрытые валуном и галькой</vt:lpstr>
      <vt:lpstr>Вода чистая, слабоминерализованная, хорошо насыщена кислородом.</vt:lpstr>
      <vt:lpstr>Слайд 15</vt:lpstr>
      <vt:lpstr>Десятки лет назад по озеру сплавляли лес, сильно загрязняя его. Это – напоминание об этом.</vt:lpstr>
      <vt:lpstr>На озере любят отдыхать и рыбачить туристы из разных уголков нашей Родины</vt:lpstr>
      <vt:lpstr>Жители поселка занимаются рыболовством, имеют водный транспорт</vt:lpstr>
      <vt:lpstr>Виды рыб, которые водятся в Ковдозере: верховка, елец, лещ, линь, окунь, пелядь, плотва, рипус, сиг, судак, щука</vt:lpstr>
      <vt:lpstr>Слайд 20</vt:lpstr>
      <vt:lpstr>Слайд 21</vt:lpstr>
      <vt:lpstr>Ковдозеро в представлении детей. Рисунки детей.</vt:lpstr>
      <vt:lpstr>Фотографии экспедиции</vt:lpstr>
      <vt:lpstr>Фотографии экспедиции</vt:lpstr>
      <vt:lpstr>Фотографии экспедиции</vt:lpstr>
      <vt:lpstr>Фотографии экспедиции</vt:lpstr>
      <vt:lpstr>Фотографии экспедиции</vt:lpstr>
      <vt:lpstr>Фотографии экспедиции</vt:lpstr>
      <vt:lpstr>Фотографии экспедиции</vt:lpstr>
      <vt:lpstr>Наши впечатления и выводы</vt:lpstr>
      <vt:lpstr>Пожелания детей (памятки по охране озера)</vt:lpstr>
      <vt:lpstr>Глядим в тебя, как в зеркало, до головокружения</vt:lpstr>
      <vt:lpstr>Сохраним зеркальность и чистоту нашего прекрасного озера!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Зеленоборскй –край лесных озер</dc:title>
  <dc:creator>Вихарева</dc:creator>
  <cp:lastModifiedBy>Вихарева</cp:lastModifiedBy>
  <cp:revision>172</cp:revision>
  <dcterms:created xsi:type="dcterms:W3CDTF">2019-04-12T08:00:33Z</dcterms:created>
  <dcterms:modified xsi:type="dcterms:W3CDTF">2019-04-24T10:27:55Z</dcterms:modified>
</cp:coreProperties>
</file>