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312"/>
            <a:ext cx="6777318" cy="1731982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effectLst/>
                <a:latin typeface="Times New Roman" pitchFamily="18" charset="0"/>
                <a:cs typeface="Times New Roman" pitchFamily="18" charset="0"/>
              </a:rPr>
              <a:t>КГКУ центр содействия семейному устройству детей сирот и детей без попечения родителей </a:t>
            </a:r>
            <a:br>
              <a:rPr lang="ru-RU" sz="24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effectLst/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400" i="1" dirty="0" err="1" smtClean="0">
                <a:effectLst/>
                <a:latin typeface="Times New Roman" pitchFamily="18" charset="0"/>
                <a:cs typeface="Times New Roman" pitchFamily="18" charset="0"/>
              </a:rPr>
              <a:t>Партизанск</a:t>
            </a:r>
            <a:r>
              <a:rPr lang="ru-RU" sz="2400" i="1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840760" cy="324036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моя профессия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воспитатель!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	</a:t>
            </a:r>
            <a:r>
              <a:rPr lang="ru-RU" dirty="0" smtClean="0"/>
              <a:t>		</a:t>
            </a:r>
          </a:p>
          <a:p>
            <a:endParaRPr lang="ru-RU" dirty="0"/>
          </a:p>
          <a:p>
            <a:r>
              <a:rPr lang="ru-RU" dirty="0" smtClean="0"/>
              <a:t>			</a:t>
            </a:r>
            <a:r>
              <a:rPr lang="ru-RU" i="1" dirty="0" smtClean="0"/>
              <a:t>                 </a:t>
            </a:r>
            <a:r>
              <a:rPr lang="ru-RU" sz="2000" i="1" dirty="0" err="1" smtClean="0"/>
              <a:t>Кибец</a:t>
            </a:r>
            <a:r>
              <a:rPr lang="ru-RU" sz="2000" i="1" dirty="0" smtClean="0"/>
              <a:t> Марина Юрьевна</a:t>
            </a:r>
            <a:endParaRPr lang="ru-RU" sz="2000" i="1" dirty="0"/>
          </a:p>
          <a:p>
            <a:pPr algn="ctr"/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15463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27984" y="260648"/>
            <a:ext cx="4104456" cy="1944216"/>
          </a:xfrm>
        </p:spPr>
        <p:txBody>
          <a:bodyPr/>
          <a:lstStyle/>
          <a:p>
            <a:pPr algn="r"/>
            <a:r>
              <a:rPr lang="ru-RU" sz="1200" b="1" i="1" dirty="0">
                <a:solidFill>
                  <a:srgbClr val="000000"/>
                </a:solidFill>
                <a:latin typeface="Corsiva"/>
                <a:ea typeface="Times New Roman"/>
              </a:rPr>
              <a:t>Я, и моя профессия - воспитатель</a:t>
            </a:r>
            <a:r>
              <a:rPr lang="ru-RU" sz="1200" dirty="0">
                <a:ea typeface="Times New Roman"/>
              </a:rPr>
              <a:t/>
            </a:r>
            <a:br>
              <a:rPr lang="ru-RU" sz="1200" dirty="0">
                <a:ea typeface="Times New Roman"/>
              </a:rPr>
            </a:br>
            <a:r>
              <a:rPr lang="ru-RU" sz="1200" b="1" i="1" dirty="0" smtClean="0">
                <a:solidFill>
                  <a:srgbClr val="000000"/>
                </a:solidFill>
                <a:ea typeface="Times New Roman"/>
              </a:rPr>
              <a:t>«Воспитатель </a:t>
            </a:r>
            <a:r>
              <a:rPr lang="ru-RU" sz="1200" b="1" i="1" dirty="0">
                <a:solidFill>
                  <a:srgbClr val="000000"/>
                </a:solidFill>
                <a:ea typeface="Times New Roman"/>
              </a:rPr>
              <a:t>– это волшебник, который открывает детям дверь в мир взрослых. И от того, что знает и умеет воспитатель, зависит и то, чему и как он научит своих </a:t>
            </a:r>
            <a:r>
              <a:rPr lang="ru-RU" sz="1200" b="1" i="1" dirty="0" smtClean="0">
                <a:solidFill>
                  <a:srgbClr val="000000"/>
                </a:solidFill>
                <a:ea typeface="Times New Roman"/>
              </a:rPr>
              <a:t>воспитанников».</a:t>
            </a:r>
            <a:r>
              <a:rPr lang="ru-RU" sz="1200" dirty="0">
                <a:ea typeface="Times New Roman"/>
              </a:rPr>
              <a:t/>
            </a:r>
            <a:br>
              <a:rPr lang="ru-RU" sz="1200" dirty="0">
                <a:ea typeface="Times New Roman"/>
              </a:rPr>
            </a:br>
            <a:r>
              <a:rPr lang="ru-RU" sz="1200" b="1" i="1" dirty="0" err="1">
                <a:solidFill>
                  <a:srgbClr val="000000"/>
                </a:solidFill>
                <a:ea typeface="Times New Roman"/>
              </a:rPr>
              <a:t>К.Гельвеций</a:t>
            </a:r>
            <a:r>
              <a:rPr lang="ru-RU" sz="3600" dirty="0">
                <a:ea typeface="Times New Roman"/>
              </a:rPr>
              <a:t/>
            </a:r>
            <a:br>
              <a:rPr lang="ru-RU" sz="3600" dirty="0">
                <a:ea typeface="Times New Roman"/>
              </a:rPr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82296" indent="0" algn="just">
              <a:spcAft>
                <a:spcPts val="0"/>
              </a:spcAft>
              <a:buNone/>
            </a:pPr>
            <a:r>
              <a:rPr lang="ru-RU" sz="3600" b="1" i="1" dirty="0">
                <a:solidFill>
                  <a:srgbClr val="000000"/>
                </a:solidFill>
                <a:ea typeface="Times New Roman"/>
              </a:rPr>
              <a:t>Великое и прекрасное дело – воспитание детей.</a:t>
            </a:r>
            <a:endParaRPr lang="ru-RU" sz="2000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Для чего мы приходим в этот мир? Этот вопрос, наверное, заставляет задуматься многих из нас…Как найти свое, то единственное место в жизни и понять, а правильный ли выбор ты сделал? Что повлияло на этот выбор? Ответ на этот казалось бы, простой вопрос всегда остается загадкой. А может это судьба? У каждого из нас происходит по- разному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…</a:t>
            </a:r>
          </a:p>
          <a:p>
            <a:pPr>
              <a:spcAft>
                <a:spcPts val="0"/>
              </a:spcAft>
            </a:pPr>
            <a:endParaRPr lang="ru-RU" sz="1800" i="1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 Почему я выбрала профессию 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«воспитатель»?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Попробую ответить на этот вопрос. Я 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родилась в республике Узбекистан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, город Гулистан в переводе обозначает цветущей край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. Росла многодетной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простой рабочей семье. В нашей семье был один педагог, это моя родная тетя Леонтьева Тамара Алексеевна, заслуженный учитель Узбекистана, 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я всегда брала с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нее пример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, уже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в детстве выбрала себе свою будущую 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профессию воспитатель. Родители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работали с утра до вечера на производстве.  Я училась в первом классе, когда родился мой брат. Мне часто приходилось присматривать за младшим братом, помогать маме. Я отводила и забирала брата из садика, пока не было родителей дома, вся ответственность по дому лежала на мне. Я росла веселой, доброй, отзывчивой и ответственной девочкой. Меня переполняла гордость, что мама доверяла мне важные дела. Мне это очень нравилось, я чувствовала себя значимой, взрослой, понимала, что моя </a:t>
            </a:r>
            <a:r>
              <a:rPr lang="ru-RU" i="1" dirty="0">
                <a:latin typeface="Calibri"/>
                <a:ea typeface="Times New Roman"/>
                <a:cs typeface="Times New Roman"/>
              </a:rPr>
              <a:t>помощь необходима родителям. С малышами я всегда находила контакт, взрослые доверяли мне погулять, по играть с их детьми.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12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79912" y="-7139"/>
            <a:ext cx="4752528" cy="6624736"/>
          </a:xfrm>
        </p:spPr>
        <p:txBody>
          <a:bodyPr>
            <a:normAutofit/>
          </a:bodyPr>
          <a:lstStyle/>
          <a:p>
            <a:r>
              <a:rPr lang="ru-RU" sz="1400" i="1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Я даже не подозревала тогда, что профессия воспитателя станет для меня единственной. Судьба ко мне благоволила, после окончания педагогического училища, я оказалась в детском саду </a:t>
            </a:r>
            <a:r>
              <a:rPr lang="ru-RU" sz="1400" i="1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«Ручеек». Попав </a:t>
            </a:r>
            <a:r>
              <a:rPr lang="ru-RU" sz="1400" i="1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в детский сад я поняла, что это самая удивительная страна, где каждый день не похож на предыдущий, где каждый миг – это поиск чего-то нового, интересного, где нет времени скучать, ссориться и тратить время на пустое, где каждый ребенок – это строитель будущего</a:t>
            </a:r>
            <a:r>
              <a:rPr lang="ru-RU" sz="1400" i="1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. Детский </a:t>
            </a:r>
            <a:r>
              <a:rPr lang="ru-RU" sz="1400" i="1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сад – это особый мир, где нужно быть интересным для окружающих тебя людей, дарить детям свою энергию, знания, умения узнавать новое. Поэтому в этой стране живут только самые – самые стойкие, терпеливые, мужественные, искренние, ответственные, добрые, удивительные люди</a:t>
            </a:r>
            <a:r>
              <a:rPr lang="ru-RU" sz="1400" i="1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. Не </a:t>
            </a:r>
            <a:r>
              <a:rPr lang="ru-RU" sz="1400" i="1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все сразу получалось, не хватало опыта. Но время шло, и я училась у опытных воспитателей нелегкому мастерству. Я училась руководить детским коллективом, изучала методическую литературу, перенимала опыт от наставников, повышала квалификацию, занималась самообразованием, получая знания через интернет. Передо мной стояла не простая задача – научить ребенка воспринимать и понимать все прекрасное в мире: природу, музыку, поэзию. Воспитатель должен уметь: шить, мастерить, играть и петь с детьми. Воспитатель всегда должен быть интересен для своих детей. </a:t>
            </a:r>
            <a:endParaRPr lang="ru-RU" sz="1400" dirty="0">
              <a:effectLst/>
            </a:endParaRPr>
          </a:p>
        </p:txBody>
      </p:sp>
      <p:pic>
        <p:nvPicPr>
          <p:cNvPr id="1028" name="Picture 4" descr="C:\Users\Сергей\Desktop\IMG-20180309-WA00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3429024" cy="3500462"/>
          </a:xfrm>
          <a:prstGeom prst="rect">
            <a:avLst/>
          </a:prstGeom>
          <a:noFill/>
          <a:effectLst>
            <a:softEdge rad="63500"/>
          </a:effectLst>
        </p:spPr>
      </p:pic>
    </p:spTree>
    <p:extLst>
      <p:ext uri="{BB962C8B-B14F-4D97-AF65-F5344CB8AC3E}">
        <p14:creationId xmlns="" xmlns:p14="http://schemas.microsoft.com/office/powerpoint/2010/main" val="16944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76672"/>
            <a:ext cx="4886284" cy="4595402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Я думаю, наша профессия настолько 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«живая», деятельная, что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это не позволяет нам стоять на месте, а требует постоянно быть в курсе всех событий, начиная от глобальных мировых и заканчивая изменениями в молодёжном сленге моде, музыке и т.д. Отработав в детском саду 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четыре года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, я ни разу не усомнилась в выборе своей профессии. За все эти годы, судьба сводила меня с замечательными людьми, которые были прекрасными педагогами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, но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судьба приготовила мне новые испытания. Я пришла работать воспитателем в 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центр содействия семейного устройства в дошкольную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группу</a:t>
            </a:r>
            <a:r>
              <a:rPr lang="ru-RU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, и </a:t>
            </a:r>
            <a:r>
              <a:rPr lang="ru-RU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уже работаю </a:t>
            </a:r>
            <a:r>
              <a:rPr lang="ru-RU" i="1" dirty="0">
                <a:latin typeface="Calibri"/>
                <a:ea typeface="Times New Roman"/>
                <a:cs typeface="Times New Roman"/>
              </a:rPr>
              <a:t>на протяжение пяти  лет. С детьми, оставшимися без попечения родителей со сложной судьбой, социально не подготовленными, педагогически запущенными. Чтобы дети не  чувствовали себя  брошенными, я стараюсь дарить в первую очередь материнскую любовь, тепло, ласку,  доброту, отзывчивость, знание и умение  социализироваться в нашем обществе.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28" y="4357694"/>
            <a:ext cx="4286280" cy="2214578"/>
          </a:xfrm>
          <a:prstGeom prst="rect">
            <a:avLst/>
          </a:prstGeom>
        </p:spPr>
      </p:pic>
      <p:pic>
        <p:nvPicPr>
          <p:cNvPr id="2050" name="Picture 2" descr="C:\Users\Сергей\Desktop\VID-20171007-WA0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571612"/>
            <a:ext cx="3214710" cy="34480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942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548680"/>
            <a:ext cx="7560840" cy="5832648"/>
          </a:xfrm>
        </p:spPr>
        <p:txBody>
          <a:bodyPr>
            <a:normAutofit fontScale="32500" lnSpcReduction="20000"/>
          </a:bodyPr>
          <a:lstStyle/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Мне приходилось заново строить отношения с коллегами, медсестрами 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,врачами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. 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                                               В центре содействия,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как и в детском саду, я продолжаю заниматься непосредственно - образовательной  деятельностью по программе 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«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От рождения до школы» Н.Е </a:t>
            </a:r>
            <a:r>
              <a:rPr lang="ru-RU" sz="3700" i="1" dirty="0" err="1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Веракса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, Т,С Комарова, М.А.Васильева</a:t>
            </a:r>
            <a:r>
              <a:rPr lang="ru-RU" sz="3700" i="1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.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Работая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 детьми, для быстрой адаптации детишек, я стараюсь 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по-матерински окружить заботой, нежностью, лаской и вниманием каждого ребенка. 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Я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должна им заменить семью, всю ответственность за психическое, физическое, нравственное состояние ребенка взять на себя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. Государство доверили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нам самое дорогое: своих детишек.  Мы стараемся следить за тем, чтобы в жизни ребенка не было разбитых носов и коленок, а также переломанных рук и ног. Как все живое тянется к доброму, светлому, так и наши дети любят тех, кто проявляет к ним материнскую заботу, чьи руки согревают их своим теплом. </a:t>
            </a:r>
            <a:endParaRPr lang="ru-RU" sz="3700" i="1" dirty="0" smtClean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Я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стремлюсь создать для своих детей атмосферу любви, радости, сделать их жизнь интересней и содержательней, т.к. считаю, что воспитатель, который занимается воспитанием детей, должен обладать высокими моральными качествами, глубокими знаниями, культурой и, конечно, уважением и любовью к людям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. </a:t>
            </a: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Для </a:t>
            </a:r>
            <a:r>
              <a:rPr lang="ru-RU" sz="3700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меня моя профессия – это возможность постоянно находиться в мире детства, в мире сказки и фантазии. Работая с дошкольниками, не перестаю удивляться, насколько они разные, непредсказуемые, интересные, забавные, удивительно умные, умеющие своими рассуждениями, умозаключениями, поступками, поставить задачу передо мной  или любым взрослым. Каждый ребенок уникален. В нем живет и талантливый художник, и пытливый наблюдатель, и неутомимый экспериментатор. Он открыт для красоты и добра, чутко реагирует на ложь, несправедливость</a:t>
            </a:r>
            <a:r>
              <a:rPr lang="ru-RU" sz="3700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.</a:t>
            </a: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700" i="1" dirty="0" smtClean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82296" lvl="0" indent="0" algn="r">
              <a:buClr>
                <a:srgbClr val="3891A7"/>
              </a:buClr>
              <a:buNone/>
            </a:pPr>
            <a:r>
              <a:rPr lang="ru-RU" sz="3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«Детство – это цветущий луч, залитый солнцем,</a:t>
            </a:r>
            <a:endParaRPr lang="ru-RU" sz="37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82296" lvl="0" indent="0" algn="r">
              <a:buClr>
                <a:srgbClr val="3891A7"/>
              </a:buClr>
              <a:buNone/>
            </a:pPr>
            <a:r>
              <a:rPr lang="ru-RU" sz="3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По которому бежишь без оглядки к далекому горизонту.</a:t>
            </a:r>
            <a:endParaRPr lang="ru-RU" sz="37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82296" lvl="0" indent="0" algn="r">
              <a:buClr>
                <a:srgbClr val="3891A7"/>
              </a:buClr>
              <a:buNone/>
            </a:pPr>
            <a:r>
              <a:rPr lang="ru-RU" sz="3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И как важно, чтобы рядом с тобой был</a:t>
            </a:r>
            <a:endParaRPr lang="ru-RU" sz="37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3700" b="1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					Любящий </a:t>
            </a:r>
            <a:r>
              <a:rPr lang="ru-RU" sz="3700" b="1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и опытный поводырь»  </a:t>
            </a:r>
            <a:endParaRPr lang="ru-RU" sz="3700" b="1" i="1" dirty="0" smtClean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3700" b="1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							</a:t>
            </a: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3700" b="1" i="1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	</a:t>
            </a:r>
            <a:r>
              <a:rPr lang="ru-RU" sz="3700" b="1" i="1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						</a:t>
            </a:r>
            <a:r>
              <a:rPr lang="ru-RU" sz="3700" b="1" i="1" dirty="0" err="1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А.ИБаркин</a:t>
            </a:r>
            <a:endParaRPr lang="ru-RU" sz="3700" dirty="0">
              <a:solidFill>
                <a:prstClr val="black"/>
              </a:solidFill>
            </a:endParaRP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37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62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</TotalTime>
  <Words>515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КГКУ центр содействия семейному устройству детей сирот и детей без попечения родителей  г. Партизанск.</vt:lpstr>
      <vt:lpstr>Я, и моя профессия - воспитатель «Воспитатель – это волшебник, который открывает детям дверь в мир взрослых. И от того, что знает и умеет воспитатель, зависит и то, чему и как он научит своих воспитанников». К.Гельвеций </vt:lpstr>
      <vt:lpstr>Я даже не подозревала тогда, что профессия воспитателя станет для меня единственной. Судьба ко мне благоволила, после окончания педагогического училища, я оказалась в детском саду «Ручеек». Попав в детский сад я поняла, что это самая удивительная страна, где каждый день не похож на предыдущий, где каждый миг – это поиск чего-то нового, интересного, где нет времени скучать, ссориться и тратить время на пустое, где каждый ребенок – это строитель будущего. Детский сад – это особый мир, где нужно быть интересным для окружающих тебя людей, дарить детям свою энергию, знания, умения узнавать новое. Поэтому в этой стране живут только самые – самые стойкие, терпеливые, мужественные, искренние, ответственные, добрые, удивительные люди. Не все сразу получалось, не хватало опыта. Но время шло, и я училась у опытных воспитателей нелегкому мастерству. Я училась руководить детским коллективом, изучала методическую литературу, перенимала опыт от наставников, повышала квалификацию, занималась самообразованием, получая знания через интернет. Передо мной стояла не простая задача – научить ребенка воспринимать и понимать все прекрасное в мире: природу, музыку, поэзию. Воспитатель должен уметь: шить, мастерить, играть и петь с детьми. Воспитатель всегда должен быть интересен для своих детей. 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КГКУ центр содействия семейному устройству детей сирот и детей без попечения родителей  г. Партизанска</dc:title>
  <dc:creator>Злые</dc:creator>
  <cp:lastModifiedBy>Сергей</cp:lastModifiedBy>
  <cp:revision>11</cp:revision>
  <dcterms:created xsi:type="dcterms:W3CDTF">2017-10-21T07:08:09Z</dcterms:created>
  <dcterms:modified xsi:type="dcterms:W3CDTF">2018-05-04T03:08:43Z</dcterms:modified>
</cp:coreProperties>
</file>