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46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28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98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82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3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46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1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92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24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61437-7C9B-4436-8930-B06251FAA992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7A6A1-5ACC-424D-8649-A3C56C203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1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http://t0.gstatic.com/images?q=tbn:ANd9GcSe3c-uY-S2je7LKNOrFs8vkr3OyFCsMWOCN-eMwq3DFPquY3CEQg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3.stockfresh.com/files/a/arenacreative/m/68/3198531_stock-photo-tri-fold-brochure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27" y="17337"/>
            <a:ext cx="9130108" cy="684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Светлана\Desktop\0_8a1ee_df023c1e_X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670" y="6021288"/>
            <a:ext cx="2958768" cy="89764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085670" y="2420888"/>
            <a:ext cx="2958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026832" y="-15884"/>
            <a:ext cx="3007022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Григорий Семенович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в 1897 г., воевал до 1923 г., в селе Хохол был смертельно ранен. Его именем названа одна из улиц города. Он единственный кадровый офицер. На месте гибели ему поставлен памятник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Спеков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 Васильевич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Ему присвоено звание Героя Советского Союза. В честь него названа улица в городе Бийске. Он погиб на Корейском перешейке в 1940 г. в бою с белофиннами.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Красильников Николай Петрович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Родился в 1901 г., вел бои в Белоруссии, 8 июня 1944 г. был ранен. В районе Заречье его имя носит улица.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033854" y="2964634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2505671"/>
            <a:ext cx="28083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/>
          </a:p>
          <a:p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44439" y="116632"/>
            <a:ext cx="2992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Никто не забыт – ничто не забыто»</a:t>
            </a:r>
          </a:p>
          <a:p>
            <a:pPr algn="ctr"/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228183" y="836712"/>
            <a:ext cx="2808311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наших дедов, прадедов было святое правое дело – защищать Родину: свой дом, очаг, семью и близких, родную землю – матушку. Эта вера в правое дело, торжество справедливости творили чудеса. Она сплачивала народ – сила крепла духом. И враг, как бы он ни был силён, терпел поражения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 наш помнит и чтит память тех, кто погиб, защищая свою страну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Медведева Г.С.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116632"/>
            <a:ext cx="291932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Трофимов Николай Игнатьевич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Родился в 1915 г. в деревне Курья. На фронт призван с первых дней войны. Защищал подступы к Москве, в числе 28 героев-панфиловцев удержал пятьдесят танков. Его именем названа улица в городе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Прованов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Григорий Васильевич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Командовал танковой бригадой в боях под Сталинградом. Погиб 4 декабря 1942 г. звание Героя присвоено посмертно.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Третьяк Иван Моисеевич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советский военачальник, генерал  армии. Заместитель министра обороны СССР (1986—1991),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Главнокомандующий Войсками ПВО СССР (1987—1991). Герой Советского Союза (1945). Герой Социалистического Труда (1982). Улица им. Третьяка расположена в Заречной части города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" descr="http://t0.gstatic.com/images?q=tbn:ANd9GcSe3c-uY-S2je7LKNOrFs8vkr3OyFCsMWOCN-eMwq3DFPquY3CEQ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337" y="1249311"/>
            <a:ext cx="2736000" cy="13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5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g3.stockfresh.com/files/a/arenacreative/m/68/3198531_stock-photo-tri-fold-brochure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" y="6784"/>
            <a:ext cx="9130108" cy="684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Светлана\Desktop\0_8a1ee_df023c1e_X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670" y="6021288"/>
            <a:ext cx="2958768" cy="89764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085670" y="2420888"/>
            <a:ext cx="2958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915816" y="54520"/>
            <a:ext cx="3128622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Максимова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бийчан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она не Валентина, а просто Валя — Валя Максимова. Ее имени почти не знают базы данных о погибших, кроме места захоронения.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марте 1944 года ее опять вместе с отрядом «Журналист» забрасывают в тыл противника, в Молдавию. Отряд был практически весь уничтожен, в живых осталось только три человека. В числе погибших в бою была и радистка Валя Максимова. Ее имя носит прекрасная привокзальная улица горда Бийска. 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Немтинов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Аким Андреевич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Родился в 1918 г. летчик штурмовик гвардии лейтенант. Прославился как опытный разведчик, погиб в бою в 1944 г.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156176" y="116632"/>
            <a:ext cx="298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947" y="116632"/>
            <a:ext cx="28368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Некрасов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 Михайлович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бийчанином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героем Великой отечественной войны стал Иван Михайлович «20 июля 1941 года с одной ротой 1-го батальона полковник Некрасов вступил в бой с численно превосходящими силами противника ( 4 роты «имперской» фашистской дивизии) и нанес сокрушительный удар по врагу…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1941 года Ивану Михайловичу присвоено звание Героя Советского Союза. Умер И.М. Некрасов в 1963 году. Ныне его именем назван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Переулок Некрасовский</a:t>
            </a:r>
          </a:p>
        </p:txBody>
      </p:sp>
      <p:pic>
        <p:nvPicPr>
          <p:cNvPr id="14" name="Picture 8" descr="https://4.bp.blogspot.com/-ToQWyahmT7Q/WJg83jtsdWI/AAAAAAAAAP4/MpAFaq9Bt1AJN-t50QzPERw7Odla3VJNACLcB/s320/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188640"/>
            <a:ext cx="2915817" cy="216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56177" y="2196094"/>
            <a:ext cx="29878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Мемориал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Славы Воинам-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бийчанам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установленный на улице Советской, в народе чаще называют – Вечный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огонь. Комплекс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 из бетона, гранита и металла. На бронзовых табличках увековечены имена 11 тысяч 600 погибших.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стелах изображены бюсты Героев Советского Союза</a:t>
            </a:r>
          </a:p>
          <a:p>
            <a:endParaRPr lang="ru-RU" dirty="0"/>
          </a:p>
        </p:txBody>
      </p:sp>
      <p:pic>
        <p:nvPicPr>
          <p:cNvPr id="17" name="Рисунок 16" descr="10821_8e1ded44a840f2c3ff379b52f576f403.gif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402" y="5133390"/>
            <a:ext cx="2707951" cy="1672213"/>
          </a:xfrm>
          <a:prstGeom prst="rect">
            <a:avLst/>
          </a:prstGeom>
        </p:spPr>
      </p:pic>
      <p:pic>
        <p:nvPicPr>
          <p:cNvPr id="16" name="Рисунок 15" descr="http://go2.imgsmail.ru/imgpreview?key=6fa2572f71ec151a&amp;mb=imgdb_preview_191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6615" y="5337288"/>
            <a:ext cx="2340000" cy="13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9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264</Words>
  <Application>Microsoft Office PowerPoint</Application>
  <PresentationFormat>Экран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</dc:creator>
  <cp:lastModifiedBy>Денис</cp:lastModifiedBy>
  <cp:revision>28</cp:revision>
  <cp:lastPrinted>2018-05-05T11:33:56Z</cp:lastPrinted>
  <dcterms:created xsi:type="dcterms:W3CDTF">2018-04-29T12:55:02Z</dcterms:created>
  <dcterms:modified xsi:type="dcterms:W3CDTF">2018-05-05T12:09:38Z</dcterms:modified>
</cp:coreProperties>
</file>