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62" r:id="rId13"/>
    <p:sldId id="270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8EA1E-AE8C-4EEC-96A9-A7945179E3FE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D883C-0FD3-4558-82A1-0CE556C512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8EA1E-AE8C-4EEC-96A9-A7945179E3FE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D883C-0FD3-4558-82A1-0CE556C512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8EA1E-AE8C-4EEC-96A9-A7945179E3FE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D883C-0FD3-4558-82A1-0CE556C512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8EA1E-AE8C-4EEC-96A9-A7945179E3FE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D883C-0FD3-4558-82A1-0CE556C512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8EA1E-AE8C-4EEC-96A9-A7945179E3FE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D883C-0FD3-4558-82A1-0CE556C512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8EA1E-AE8C-4EEC-96A9-A7945179E3FE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D883C-0FD3-4558-82A1-0CE556C512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8EA1E-AE8C-4EEC-96A9-A7945179E3FE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D883C-0FD3-4558-82A1-0CE556C512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8EA1E-AE8C-4EEC-96A9-A7945179E3FE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D883C-0FD3-4558-82A1-0CE556C512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8EA1E-AE8C-4EEC-96A9-A7945179E3FE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D883C-0FD3-4558-82A1-0CE556C512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8EA1E-AE8C-4EEC-96A9-A7945179E3FE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D883C-0FD3-4558-82A1-0CE556C512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8EA1E-AE8C-4EEC-96A9-A7945179E3FE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D883C-0FD3-4558-82A1-0CE556C512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8EA1E-AE8C-4EEC-96A9-A7945179E3FE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D883C-0FD3-4558-82A1-0CE556C512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1\Desktop\&#1074;&#1089;&#1077;%20&#1076;&#1083;&#1103;%20&#1089;&#1072;&#1076;&#1072;\&#1084;&#1091;&#1079;%20&#1084;.&#1086;\&#1057;&#1087;&#1086;&#1082;&#1086;&#1081;&#1085;&#1072;&#1103;%20&#1084;&#1091;&#1079;&#1099;&#1082;&#1072;%20&#1076;&#1083;&#1103;%20&#1084;&#1072;&#1083;&#1099;&#1096;&#1077;&#1081;%20&#1086;&#1090;%20&#1080;&#1090;&#1072;&#1083;.%20&#1087;&#1080;&#1072;&#1085;&#1080;&#1089;&#1090;&#1072;%20-%20Le%20onde%20(Ludovico%20einaudi)httpvk.compublic.domasmamoi1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1\Documents\&#1087;&#1086;&#1076;&#1075;.&#1075;&#1088;\&#1101;&#1085;&#1077;&#1088;&#1075;&#1086;&#1089;&#1073;&#1077;&#1088;&#1077;&#1078;&#1077;&#1085;&#1080;&#1077;.mp4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omics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341228"/>
            <a:ext cx="5904656" cy="6256124"/>
          </a:xfrm>
          <a:prstGeom prst="rect">
            <a:avLst/>
          </a:prstGeom>
        </p:spPr>
      </p:pic>
      <p:pic>
        <p:nvPicPr>
          <p:cNvPr id="25" name="Спокойная музыка для малышей от итал. пианиста - Le onde (Ludovico einaudi)httpvk.compublic.domasmamoi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0037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85821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Когда все дела сделаны, можно отдохнуть.</a:t>
            </a:r>
            <a:br>
              <a:rPr lang="ru-RU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Посмотреть</a:t>
            </a:r>
          </a:p>
        </p:txBody>
      </p:sp>
      <p:pic>
        <p:nvPicPr>
          <p:cNvPr id="4" name="Содержимое 3" descr="теле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2276872"/>
            <a:ext cx="5328592" cy="399305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Autofit/>
          </a:bodyPr>
          <a:lstStyle/>
          <a:p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Как можно назвать </a:t>
            </a: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одним </a:t>
            </a: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словом ваши </a:t>
            </a: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ответы?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Содержимое 3" descr="электр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2564904"/>
            <a:ext cx="4630088" cy="388843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энергосбережение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8712968" cy="6264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4295328" cy="602128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n w="1905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Презентацию подготовила помощник уполномоченного по правам ребенка </a:t>
            </a:r>
            <a:br>
              <a:rPr lang="ru-RU" sz="3600" b="1" dirty="0" smtClean="0">
                <a:ln w="1905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600" b="1" dirty="0" err="1" smtClean="0">
                <a:ln w="1905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Старшова</a:t>
            </a:r>
            <a:r>
              <a:rPr lang="ru-RU" sz="3600" b="1" dirty="0" smtClean="0">
                <a:ln w="1905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 Мария Сергеевна</a:t>
            </a:r>
            <a:endParaRPr lang="ru-RU" sz="3600" b="1" dirty="0">
              <a:ln w="1905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Содержимое 3" descr="конс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48064" y="1484784"/>
            <a:ext cx="3672408" cy="504056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пасиб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332656"/>
            <a:ext cx="7899721" cy="592479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'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3284984"/>
            <a:ext cx="5544616" cy="3358892"/>
          </a:xfrm>
        </p:spPr>
      </p:pic>
      <p:pic>
        <p:nvPicPr>
          <p:cNvPr id="5" name="Рисунок 4" descr="эн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032448" cy="2853698"/>
          </a:xfrm>
          <a:prstGeom prst="rect">
            <a:avLst/>
          </a:prstGeom>
        </p:spPr>
      </p:pic>
      <p:pic>
        <p:nvPicPr>
          <p:cNvPr id="6" name="Рисунок 5" descr="энерг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0"/>
            <a:ext cx="4067944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эн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8496944" cy="612068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экономия_новый_разме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88640"/>
            <a:ext cx="7776864" cy="626469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86HSZGM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332656"/>
            <a:ext cx="7632848" cy="621866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ве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548680"/>
            <a:ext cx="8229600" cy="542750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363272" cy="1512168"/>
          </a:xfrm>
        </p:spPr>
        <p:txBody>
          <a:bodyPr>
            <a:noAutofit/>
          </a:bodyPr>
          <a:lstStyle/>
          <a:p>
            <a:r>
              <a:rPr lang="ru-RU" sz="6600" b="1" dirty="0">
                <a:solidFill>
                  <a:srgbClr val="FF0000"/>
                </a:solidFill>
                <a:latin typeface="Comic Sans MS" pitchFamily="66" charset="0"/>
              </a:rPr>
              <a:t>Мама может стирать белье в</a:t>
            </a:r>
          </a:p>
        </p:txBody>
      </p:sp>
      <p:pic>
        <p:nvPicPr>
          <p:cNvPr id="4" name="Содержимое 3" descr="машин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2492897"/>
            <a:ext cx="6048672" cy="436510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2506290"/>
          </a:xfrm>
        </p:spPr>
        <p:txBody>
          <a:bodyPr>
            <a:normAutofit/>
          </a:bodyPr>
          <a:lstStyle/>
          <a:p>
            <a:r>
              <a:rPr lang="ru-RU" sz="5300" b="1" dirty="0" smtClean="0">
                <a:solidFill>
                  <a:srgbClr val="00B050"/>
                </a:solidFill>
                <a:latin typeface="Comic Sans MS" pitchFamily="66" charset="0"/>
              </a:rPr>
              <a:t>Папа может пылесосить ковер…</a:t>
            </a:r>
            <a:r>
              <a:rPr lang="ru-RU" b="1" dirty="0" smtClean="0">
                <a:solidFill>
                  <a:srgbClr val="00B050"/>
                </a:solidFill>
              </a:rPr>
              <a:t> 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пылесос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37495" y="2276872"/>
            <a:ext cx="5306913" cy="432048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67128" cy="2290266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Мама </a:t>
            </a: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может гладить белье…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 </a:t>
            </a:r>
          </a:p>
        </p:txBody>
      </p:sp>
      <p:pic>
        <p:nvPicPr>
          <p:cNvPr id="4" name="Содержимое 3" descr="утюг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2420888"/>
            <a:ext cx="6083020" cy="396044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193</TotalTime>
  <Words>33</Words>
  <Application>Microsoft Office PowerPoint</Application>
  <PresentationFormat>Экран (4:3)</PresentationFormat>
  <Paragraphs>6</Paragraphs>
  <Slides>14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Мама может стирать белье в</vt:lpstr>
      <vt:lpstr>Папа может пылесосить ковер… </vt:lpstr>
      <vt:lpstr>Мама может гладить белье… </vt:lpstr>
      <vt:lpstr>Когда все дела сделаны, можно отдохнуть. Посмотреть</vt:lpstr>
      <vt:lpstr>Как можно назвать  одним словом ваши ответы?</vt:lpstr>
      <vt:lpstr>Слайд 12</vt:lpstr>
      <vt:lpstr>Презентацию подготовила помощник уполномоченного по правам ребенка  Старшова Мария Сергеевна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2</cp:revision>
  <dcterms:created xsi:type="dcterms:W3CDTF">2019-10-18T12:18:43Z</dcterms:created>
  <dcterms:modified xsi:type="dcterms:W3CDTF">2019-10-21T07:01:06Z</dcterms:modified>
</cp:coreProperties>
</file>