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9" r:id="rId1"/>
  </p:sldMasterIdLst>
  <p:sldIdLst>
    <p:sldId id="256" r:id="rId2"/>
    <p:sldId id="257" r:id="rId3"/>
    <p:sldId id="260" r:id="rId4"/>
    <p:sldId id="262" r:id="rId5"/>
    <p:sldId id="263" r:id="rId6"/>
    <p:sldId id="265" r:id="rId7"/>
    <p:sldId id="264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24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29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727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75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13550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812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200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09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17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440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16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6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72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30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27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31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837127"/>
            <a:ext cx="7766936" cy="2202287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Мини –музей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«Мир игрушек»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912085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младшая группа №1 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Е.В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Лагутина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80" y="3039414"/>
            <a:ext cx="3726557" cy="36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4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2343956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В настоящих музеях трогать ничего нельзя, а вот в мини-музеях не только можно, но и нужно! Их можно посещать каждый день, самому менять, переставлять экспонаты, брать их в руки и рассматривать. В обычном музее ребенок — лишь пассивный созерцатель, а здесь он — соавтор, творец </a:t>
            </a:r>
            <a:r>
              <a:rPr lang="ru-RU" sz="1800" dirty="0" smtClean="0">
                <a:solidFill>
                  <a:schemeClr val="tx1"/>
                </a:solidFill>
              </a:rPr>
              <a:t>экспозиции. </a:t>
            </a:r>
            <a:r>
              <a:rPr lang="ru-RU" sz="1800" dirty="0">
                <a:solidFill>
                  <a:schemeClr val="tx1"/>
                </a:solidFill>
              </a:rPr>
              <a:t>Каждый мини-музей — результат общения, совместной работы воспитателя, детей и их семей. Содержание, оформление и назначение мини-музея обязательно должны отражать специфику возраста детей данной группы.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2344738"/>
            <a:ext cx="3868885" cy="42370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1" y="2344738"/>
            <a:ext cx="3632068" cy="4237037"/>
          </a:xfrm>
        </p:spPr>
      </p:pic>
    </p:spTree>
    <p:extLst>
      <p:ext uri="{BB962C8B-B14F-4D97-AF65-F5344CB8AC3E}">
        <p14:creationId xmlns:p14="http://schemas.microsoft.com/office/powerpoint/2010/main" val="28216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Мини-музеи постоянно пополняются новыми экспонатами.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160588"/>
            <a:ext cx="3946180" cy="429172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733" y="2160588"/>
            <a:ext cx="3929270" cy="4291727"/>
          </a:xfrm>
        </p:spPr>
      </p:pic>
    </p:spTree>
    <p:extLst>
      <p:ext uri="{BB962C8B-B14F-4D97-AF65-F5344CB8AC3E}">
        <p14:creationId xmlns:p14="http://schemas.microsoft.com/office/powerpoint/2010/main" val="15183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1775" y="175788"/>
            <a:ext cx="81051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Мини-музей предназначен для формирования первичных представлений о музеях, для познавательного развития детей, развития художественных, изобразительных, игровых навыков. </a:t>
            </a:r>
            <a:endParaRPr lang="ru-RU" sz="2800" dirty="0" smtClean="0"/>
          </a:p>
          <a:p>
            <a:r>
              <a:rPr lang="ru-RU" sz="2800" dirty="0" smtClean="0"/>
              <a:t>Формы </a:t>
            </a:r>
            <a:r>
              <a:rPr lang="ru-RU" sz="2800" dirty="0"/>
              <a:t>деятельности:</a:t>
            </a:r>
          </a:p>
          <a:p>
            <a:r>
              <a:rPr lang="ru-RU" sz="2800" dirty="0"/>
              <a:t>•	фондовая;</a:t>
            </a:r>
          </a:p>
          <a:p>
            <a:r>
              <a:rPr lang="ru-RU" sz="2800" dirty="0"/>
              <a:t>•	поисковая;</a:t>
            </a:r>
          </a:p>
          <a:p>
            <a:r>
              <a:rPr lang="ru-RU" sz="2800" dirty="0"/>
              <a:t>•	научная;</a:t>
            </a:r>
          </a:p>
          <a:p>
            <a:r>
              <a:rPr lang="ru-RU" sz="2800" dirty="0"/>
              <a:t>•	экспозиционная;</a:t>
            </a:r>
          </a:p>
          <a:p>
            <a:r>
              <a:rPr lang="ru-RU" sz="2800" dirty="0"/>
              <a:t>•	познавательная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387" y="1905000"/>
            <a:ext cx="2943225" cy="304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37" y="5104550"/>
            <a:ext cx="1627299" cy="157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8789"/>
            <a:ext cx="8596668" cy="1801611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Наша задача – воспитать детей так, чтобы они жили в мире с нашими игрушками. Дать представление об игрушке. Воспитывать интерес к игрушки, развивать любознательность.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2160588"/>
            <a:ext cx="3812146" cy="44076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39" y="2160588"/>
            <a:ext cx="4134119" cy="4291727"/>
          </a:xfrm>
        </p:spPr>
      </p:pic>
    </p:spTree>
    <p:extLst>
      <p:ext uri="{BB962C8B-B14F-4D97-AF65-F5344CB8AC3E}">
        <p14:creationId xmlns:p14="http://schemas.microsoft.com/office/powerpoint/2010/main" val="13322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2663" y="158701"/>
            <a:ext cx="81999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Оформление мини-музея: </a:t>
            </a:r>
          </a:p>
          <a:p>
            <a:r>
              <a:rPr lang="ru-RU" sz="2800" dirty="0"/>
              <a:t>Музейные экспонаты собраны в соответствии с возрастом детей. Коллекции мини-музея располагаются на полках стенки в групповой комнате. Например, коллекции игрушек  располагаются на нижней полке стенки, поэтому всегда доступны для детских игр. Представлена детская литература, подборки картинок о игрушках, «История игрушек».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4129019"/>
            <a:ext cx="2438668" cy="24920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50" y="4129019"/>
            <a:ext cx="2928065" cy="24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2932" y="101889"/>
            <a:ext cx="4855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ПЛАН РАБОТЫ ПО СОЗДАНИЮ МИНИ-МУЗЕЯ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203228"/>
              </p:ext>
            </p:extLst>
          </p:nvPr>
        </p:nvGraphicFramePr>
        <p:xfrm>
          <a:off x="1146221" y="734096"/>
          <a:ext cx="7044742" cy="592428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4651"/>
                <a:gridCol w="1573083"/>
                <a:gridCol w="1797916"/>
                <a:gridCol w="1475137"/>
                <a:gridCol w="1863955"/>
              </a:tblGrid>
              <a:tr h="3004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№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Этап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Содержание работы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Сроки реализации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Ожидаемый результат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</a:tr>
              <a:tr h="26534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Подготовительный этап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Родительское собрание.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Анкетирование. (Приложение 1)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Сентябрь-октябрь 2017 г.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 Определение темы и названия музея.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2. Выбор места для размещения.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3. Выбор инициативной группы - совет мини-музея.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</a:tr>
              <a:tr h="1318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Практический этап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Сбор и изготовление экспонатов.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Оформление выставки.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Индивидуальная работа с детьми.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Сентябрь 2017г.–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апрель 2018 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Создание мини-музея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</a:tr>
              <a:tr h="1652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Подведение итогов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Заседание инициативной группы.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Изучение альбома  «Любимые игрушки наших воспитанников».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Выставка экспонатов мини-музея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Май 2018 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Положительная оценка мини - музея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409" marR="3740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1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4546"/>
            <a:ext cx="8596668" cy="1184857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Разделы мини-музея, особенности использования: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1184856"/>
            <a:ext cx="4184035" cy="4856505"/>
          </a:xfrm>
        </p:spPr>
        <p:txBody>
          <a:bodyPr/>
          <a:lstStyle/>
          <a:p>
            <a:r>
              <a:rPr lang="ru-RU" dirty="0"/>
              <a:t>«Деревянные  игрушки»,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48496"/>
            <a:ext cx="3698081" cy="4301543"/>
          </a:xfrm>
        </p:spPr>
      </p:pic>
      <p:sp>
        <p:nvSpPr>
          <p:cNvPr id="6" name="Прямоугольник 5"/>
          <p:cNvSpPr/>
          <p:nvPr/>
        </p:nvSpPr>
        <p:spPr>
          <a:xfrm>
            <a:off x="5519644" y="1184856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«Резиновые игрушки»,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0" y="1790163"/>
            <a:ext cx="4406002" cy="417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317937"/>
            <a:ext cx="3121934" cy="61389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«</a:t>
            </a:r>
            <a:r>
              <a:rPr lang="ru-RU" sz="1800" dirty="0" smtClean="0">
                <a:solidFill>
                  <a:schemeClr val="tx1"/>
                </a:solidFill>
              </a:rPr>
              <a:t>Пластмассовые игрушки</a:t>
            </a:r>
            <a:r>
              <a:rPr lang="ru-RU" sz="1800" dirty="0">
                <a:solidFill>
                  <a:schemeClr val="tx1"/>
                </a:solidFill>
              </a:rPr>
              <a:t>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833381"/>
            <a:ext cx="3637089" cy="4207981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06" y="2212103"/>
            <a:ext cx="3550233" cy="4085666"/>
          </a:xfrm>
        </p:spPr>
      </p:pic>
      <p:sp>
        <p:nvSpPr>
          <p:cNvPr id="6" name="Прямоугольник 5"/>
          <p:cNvSpPr/>
          <p:nvPr/>
        </p:nvSpPr>
        <p:spPr>
          <a:xfrm>
            <a:off x="4928315" y="269837"/>
            <a:ext cx="407401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«</a:t>
            </a:r>
            <a:r>
              <a:rPr lang="ru-RU" sz="1400" b="1" dirty="0"/>
              <a:t>Библиотека»</a:t>
            </a:r>
          </a:p>
          <a:p>
            <a:r>
              <a:rPr lang="ru-RU" sz="1400" b="1" dirty="0"/>
              <a:t>Здесь собраны загадки, стихи и авторские произведения о игрушках, которые могут быть использованы как в непосредственно образовательной деятельности, так и в самостоятельной игровой деятельности детей.</a:t>
            </a:r>
          </a:p>
        </p:txBody>
      </p:sp>
    </p:spTree>
    <p:extLst>
      <p:ext uri="{BB962C8B-B14F-4D97-AF65-F5344CB8AC3E}">
        <p14:creationId xmlns:p14="http://schemas.microsoft.com/office/powerpoint/2010/main" val="96005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0151"/>
            <a:ext cx="8596668" cy="20704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chemeClr val="tx1"/>
                </a:solidFill>
              </a:rPr>
              <a:t>«Игротека»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Игры и атрибуты для игр расположены на низкой полке. Дети могут использовать их самостоятельно в процессе самостоятельной игровой деятельности или вместе с педагогом в процессе непосредственно образовательной деятельности.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" y="2331075"/>
            <a:ext cx="4559121" cy="419851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75" y="2330450"/>
            <a:ext cx="3955027" cy="4199139"/>
          </a:xfrm>
        </p:spPr>
      </p:pic>
    </p:spTree>
    <p:extLst>
      <p:ext uri="{BB962C8B-B14F-4D97-AF65-F5344CB8AC3E}">
        <p14:creationId xmlns:p14="http://schemas.microsoft.com/office/powerpoint/2010/main" val="9216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0006" y="-633650"/>
            <a:ext cx="829399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ПЕРСПЕКТИВА </a:t>
            </a:r>
            <a:r>
              <a:rPr lang="ru-RU" dirty="0"/>
              <a:t>РАЗВИТИЯ МИНИ-МУЗЕЯ</a:t>
            </a:r>
          </a:p>
          <a:p>
            <a:r>
              <a:rPr lang="ru-RU" dirty="0"/>
              <a:t>•	Подбор коллекций детских мультфильмов, детских художественных фильмов, научно-познавательных фильмов о игрушках.</a:t>
            </a:r>
          </a:p>
          <a:p>
            <a:r>
              <a:rPr lang="ru-RU" dirty="0"/>
              <a:t>•	Проведение экскурсий для других групп детского сада.</a:t>
            </a:r>
          </a:p>
          <a:p>
            <a:r>
              <a:rPr lang="ru-RU" dirty="0"/>
              <a:t>•	Написание книжек-малышек или большой книги о своих игрушках.</a:t>
            </a:r>
          </a:p>
          <a:p>
            <a:r>
              <a:rPr lang="ru-RU" dirty="0"/>
              <a:t>На базе мини-музея или с использованием его коллекций можно проводить образовательную деятельность по разным видам деятельности.</a:t>
            </a:r>
          </a:p>
          <a:p>
            <a:r>
              <a:rPr lang="ru-RU" dirty="0"/>
              <a:t>Художественная литература.</a:t>
            </a:r>
          </a:p>
          <a:p>
            <a:r>
              <a:rPr lang="ru-RU" dirty="0"/>
              <a:t>Продолжать приучать детей внимательно слушать сказки, рассказы, стихотворения. Помогать детям, используя разные приемы и педагогические ситуации, правильно воспринимать содержание произведения, сопереживать его героям. Зачитывать по просьбе ребенка понравившийся отрывок из сказки, рассказа, стихотворения, помогая становлению личностного отношения к произведению. Поддерживать внимание и интерес к слову в литературном произведении. Продолжать работу по формированию интереса к книге. Предлагать вниманию детей иллюстрированные издания знакомых произведений. Объяснять, как важны в книге рисунки; показывать, как много интересного можно узнать, внимательно рассматривая книжные иллюстрации. Познакомить с книжками, оформленными Ю. Васнецовым, Е. </a:t>
            </a:r>
            <a:r>
              <a:rPr lang="ru-RU" dirty="0" err="1"/>
              <a:t>Рачевым</a:t>
            </a:r>
            <a:r>
              <a:rPr lang="ru-RU" dirty="0"/>
              <a:t>, Е. </a:t>
            </a:r>
            <a:r>
              <a:rPr lang="ru-RU" dirty="0" err="1"/>
              <a:t>Чарушиным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331" y="5491203"/>
            <a:ext cx="1854557" cy="136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8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217653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2700" dirty="0">
                <a:solidFill>
                  <a:schemeClr val="tx1"/>
                </a:solidFill>
              </a:rPr>
              <a:t>Игрушка - </a:t>
            </a:r>
            <a:r>
              <a:rPr lang="ru-RU" sz="2700" dirty="0" smtClean="0">
                <a:solidFill>
                  <a:schemeClr val="tx1"/>
                </a:solidFill>
              </a:rPr>
              <a:t>это "неизменный </a:t>
            </a:r>
            <a:r>
              <a:rPr lang="ru-RU" sz="2700" dirty="0">
                <a:solidFill>
                  <a:schemeClr val="tx1"/>
                </a:solidFill>
              </a:rPr>
              <a:t>спутник детства, друг  ребёнка, главное действующее лицо в его играх.  Игрушка пробуждает мысль, давая широкие возможности для проявления знаний об окружающей действительности»  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/>
              <a:t>                                           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289377"/>
            <a:ext cx="4371184" cy="44205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03" y="2289378"/>
            <a:ext cx="5143500" cy="44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0"/>
            <a:ext cx="10539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3031"/>
            <a:ext cx="8596668" cy="2202287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Интеллектуальное развитие детей средствами музейной педагогики – новое и весьма успешное направление работы в дошкольном образовании. Поэтому мы в нашем музее постарались собрать те экспонаты, которые будут доступны и понятны детям с младшего дошкольного возраста. Экспонатами музея стали не только современные игрушки, но и игрушки, советской эпохи, которыми играли бабушки и мамы наших воспитанников</a:t>
            </a:r>
            <a:br>
              <a:rPr lang="ru-RU" sz="2000" dirty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33" y="2524125"/>
            <a:ext cx="3032522" cy="40433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89" y="2524125"/>
            <a:ext cx="3032522" cy="4043363"/>
          </a:xfrm>
        </p:spPr>
      </p:pic>
    </p:spTree>
    <p:extLst>
      <p:ext uri="{BB962C8B-B14F-4D97-AF65-F5344CB8AC3E}">
        <p14:creationId xmlns:p14="http://schemas.microsoft.com/office/powerpoint/2010/main" val="133181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604877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tx1"/>
                </a:solidFill>
              </a:rPr>
              <a:t>Целью</a:t>
            </a:r>
            <a:r>
              <a:rPr lang="ru-RU" sz="2700" dirty="0">
                <a:solidFill>
                  <a:schemeClr val="tx1"/>
                </a:solidFill>
              </a:rPr>
              <a:t> создания музея игрушек было познакомить детей с историей игрушки, откуда она появилась, из чего </a:t>
            </a:r>
            <a:r>
              <a:rPr lang="ru-RU" sz="2700" dirty="0" smtClean="0">
                <a:solidFill>
                  <a:schemeClr val="tx1"/>
                </a:solidFill>
              </a:rPr>
              <a:t>изготавливалась</a:t>
            </a:r>
            <a:r>
              <a:rPr lang="ru-RU" sz="3100" dirty="0" smtClean="0">
                <a:solidFill>
                  <a:schemeClr val="tx1"/>
                </a:solidFill>
              </a:rPr>
              <a:t>.</a:t>
            </a:r>
            <a:r>
              <a:rPr lang="ru-RU" sz="3100" dirty="0">
                <a:solidFill>
                  <a:schemeClr val="tx1"/>
                </a:solidFill>
              </a:rPr>
              <a:t/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3100" dirty="0">
                <a:solidFill>
                  <a:schemeClr val="tx1"/>
                </a:solidFill>
              </a:rPr>
              <a:t>. </a:t>
            </a:r>
            <a:r>
              <a:rPr lang="ru-RU" sz="3100" b="1" dirty="0">
                <a:solidFill>
                  <a:schemeClr val="tx1"/>
                </a:solidFill>
              </a:rPr>
              <a:t>Задачами музея являются:</a:t>
            </a:r>
            <a:br>
              <a:rPr lang="ru-RU" sz="3100" b="1" dirty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•</a:t>
            </a:r>
            <a:r>
              <a:rPr lang="ru-RU" sz="3100" dirty="0">
                <a:solidFill>
                  <a:schemeClr val="tx1"/>
                </a:solidFill>
              </a:rPr>
              <a:t>	</a:t>
            </a:r>
            <a:r>
              <a:rPr lang="ru-RU" sz="2700" dirty="0">
                <a:solidFill>
                  <a:schemeClr val="tx1"/>
                </a:solidFill>
              </a:rPr>
              <a:t>Дать представления об игрушке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•	Дать элементарное представление об истории возникновения игрушек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•	Знакомить детей с материалами, из которых могут быть изготовлены игрушки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•	Развивать умение устанавливать причинно-следственные связи, учить делать выводы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•	Воспитывать интерес к игрушке, развивать любознательность</a:t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sz="2700" dirty="0">
                <a:solidFill>
                  <a:schemeClr val="tx1"/>
                </a:solidFill>
              </a:rPr>
              <a:t>•	Активизировать совместную деятельность родителей и детей</a:t>
            </a:r>
            <a:r>
              <a:rPr lang="ru-RU" sz="3100" dirty="0">
                <a:solidFill>
                  <a:schemeClr val="tx1"/>
                </a:solidFill>
              </a:rPr>
              <a:t>.</a:t>
            </a:r>
            <a:br>
              <a:rPr lang="ru-RU" sz="3100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550" y="609599"/>
            <a:ext cx="1940417" cy="14553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918" y="2243070"/>
            <a:ext cx="2713277" cy="1916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032" y="4338034"/>
            <a:ext cx="2185451" cy="20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2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0614" y="115910"/>
            <a:ext cx="79333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основу решения этих задач положены следующие принципы:</a:t>
            </a:r>
          </a:p>
          <a:p>
            <a:r>
              <a:rPr lang="ru-RU" sz="2800" dirty="0"/>
              <a:t>•	принцип учета возрастных особенностей дошкольников;</a:t>
            </a:r>
          </a:p>
          <a:p>
            <a:r>
              <a:rPr lang="ru-RU" sz="2800" dirty="0"/>
              <a:t>•	принцип опоры на интересы ребенка;</a:t>
            </a:r>
          </a:p>
          <a:p>
            <a:r>
              <a:rPr lang="ru-RU" sz="2800" dirty="0"/>
              <a:t>•	принцип осуществления взаимодействия воспитателя с детьми при руководящей роли взрослого;</a:t>
            </a:r>
          </a:p>
          <a:p>
            <a:r>
              <a:rPr lang="ru-RU" sz="2800" dirty="0"/>
              <a:t>•	принцип наглядности;</a:t>
            </a:r>
          </a:p>
          <a:p>
            <a:r>
              <a:rPr lang="ru-RU" sz="2800" dirty="0"/>
              <a:t>•	принцип последовательности;</a:t>
            </a:r>
          </a:p>
          <a:p>
            <a:r>
              <a:rPr lang="ru-RU" sz="2800" dirty="0"/>
              <a:t>•	принцип сотрудничества и взаимоуважения.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020" y="3242555"/>
            <a:ext cx="2958988" cy="261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2175" y="359467"/>
            <a:ext cx="8255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АСПЕКТЫ МУЗЕЙНОЙ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96473" y="1005798"/>
            <a:ext cx="8014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Всем родителям хочется, чтобы дети выросли отзывчивыми на духовную красоту. Какая радость духовного общения заключена в гармоничном соединении взрослыми своего свободного времени со свободным временем своих детей, своего досуга с их досугом! Но, в отличие от «идеальной», реальная семья в праве рассчитывать сегодня на помощь специалистов в том, чтобы научиться наилучшим образом, объединять свои духовные интересы с интересами детей. Наш опыт показывает, что таким объединяющим средством становится музей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265" y="5073849"/>
            <a:ext cx="2910625" cy="15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8789"/>
            <a:ext cx="8596668" cy="280759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Творчески мыслящий педагог всегда сможет найти такие формы работы с детьми-дошкольниками, которые позволяют заложить хорошую основу гармоничного развития личности ребёнка, расширить его кругозор, сформировать эстетический вкус. При этом расширение кругозора – одна из сложных задач, стоящих перед педагогом. Широкий кругозор не только облегчает процесс познания, но и активизирует мыслительные процессы, воображение, фантазию, а также развивает творческое отношение к миру. Ни кругозор, ни эстетический вкус не являются врождёнными качествами человека, они складываются и развиваются в процессе воспитания, под влиянием той среды, в которой растёт ребёнок, а также целенаправленной работы педагогов и родителей.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5" y="3862901"/>
            <a:ext cx="3959062" cy="2826152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32" y="3979806"/>
            <a:ext cx="3277791" cy="2592342"/>
          </a:xfrm>
        </p:spPr>
      </p:pic>
    </p:spTree>
    <p:extLst>
      <p:ext uri="{BB962C8B-B14F-4D97-AF65-F5344CB8AC3E}">
        <p14:creationId xmlns:p14="http://schemas.microsoft.com/office/powerpoint/2010/main" val="15845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256289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В условиях детского сада невозможно создать экспозиции, соответствующие требованиям музейного дела. Поэтому музеи в детском саду называют «мини-музеями». Часть слова «мини-» в нашем случае отражает и возраст детей, для которых они предназначены, и размеры экспозиции, и определенную ограниченность тематики.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678113"/>
            <a:ext cx="3984818" cy="396716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88" y="2562896"/>
            <a:ext cx="4043966" cy="4082379"/>
          </a:xfrm>
        </p:spPr>
      </p:pic>
    </p:spTree>
    <p:extLst>
      <p:ext uri="{BB962C8B-B14F-4D97-AF65-F5344CB8AC3E}">
        <p14:creationId xmlns:p14="http://schemas.microsoft.com/office/powerpoint/2010/main" val="124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tx1"/>
                </a:solidFill>
              </a:rPr>
              <a:t>Важная особенность мини-музеев — участие в их создании детей и родителей. Дошкольники чувствуют свою причастность к мини-музею. Они могут: участвовать в обсуждении его тематики, приносить из дома </a:t>
            </a:r>
            <a:r>
              <a:rPr lang="ru-RU" sz="2700" dirty="0" smtClean="0">
                <a:solidFill>
                  <a:schemeClr val="tx1"/>
                </a:solidFill>
              </a:rPr>
              <a:t>экспонаты.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739252"/>
            <a:ext cx="4384063" cy="47001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555" y="1739251"/>
            <a:ext cx="3774929" cy="4700185"/>
          </a:xfrm>
        </p:spPr>
      </p:pic>
    </p:spTree>
    <p:extLst>
      <p:ext uri="{BB962C8B-B14F-4D97-AF65-F5344CB8AC3E}">
        <p14:creationId xmlns:p14="http://schemas.microsoft.com/office/powerpoint/2010/main" val="20444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107</TotalTime>
  <Words>773</Words>
  <Application>Microsoft Office PowerPoint</Application>
  <PresentationFormat>Широкоэкранный</PresentationFormat>
  <Paragraphs>80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Trebuchet MS</vt:lpstr>
      <vt:lpstr>Wingdings 3</vt:lpstr>
      <vt:lpstr>Грань</vt:lpstr>
      <vt:lpstr>Мини –музей «Мир игрушек»</vt:lpstr>
      <vt:lpstr> Игрушка - это "неизменный спутник детства, друг  ребёнка, главное действующее лицо в его играх.  Игрушка пробуждает мысль, давая широкие возможности для проявления знаний об окружающей действительности»                                                </vt:lpstr>
      <vt:lpstr>Интеллектуальное развитие детей средствами музейной педагогики – новое и весьма успешное направление работы в дошкольном образовании. Поэтому мы в нашем музее постарались собрать те экспонаты, которые будут доступны и понятны детям с младшего дошкольного возраста. Экспонатами музея стали не только современные игрушки, но и игрушки, советской эпохи, которыми играли бабушки и мамы наших воспитанников </vt:lpstr>
      <vt:lpstr>Целью создания музея игрушек было познакомить детей с историей игрушки, откуда она появилась, из чего изготавливалась. . Задачами музея являются: • Дать представления об игрушке • Дать элементарное представление об истории возникновения игрушек • Знакомить детей с материалами, из которых могут быть изготовлены игрушки • Развивать умение устанавливать причинно-следственные связи, учить делать выводы • Воспитывать интерес к игрушке, развивать любознательность • Активизировать совместную деятельность родителей и детей. </vt:lpstr>
      <vt:lpstr>Презентация PowerPoint</vt:lpstr>
      <vt:lpstr>Презентация PowerPoint</vt:lpstr>
      <vt:lpstr>Творчески мыслящий педагог всегда сможет найти такие формы работы с детьми-дошкольниками, которые позволяют заложить хорошую основу гармоничного развития личности ребёнка, расширить его кругозор, сформировать эстетический вкус. При этом расширение кругозора – одна из сложных задач, стоящих перед педагогом. Широкий кругозор не только облегчает процесс познания, но и активизирует мыслительные процессы, воображение, фантазию, а также развивает творческое отношение к миру. Ни кругозор, ни эстетический вкус не являются врождёнными качествами человека, они складываются и развиваются в процессе воспитания, под влиянием той среды, в которой растёт ребёнок, а также целенаправленной работы педагогов и родителей.</vt:lpstr>
      <vt:lpstr>В условиях детского сада невозможно создать экспозиции, соответствующие требованиям музейного дела. Поэтому музеи в детском саду называют «мини-музеями». Часть слова «мини-» в нашем случае отражает и возраст детей, для которых они предназначены, и размеры экспозиции, и определенную ограниченность тематики. </vt:lpstr>
      <vt:lpstr>Важная особенность мини-музеев — участие в их создании детей и родителей. Дошкольники чувствуют свою причастность к мини-музею. Они могут: участвовать в обсуждении его тематики, приносить из дома экспонаты.</vt:lpstr>
      <vt:lpstr>В настоящих музеях трогать ничего нельзя, а вот в мини-музеях не только можно, но и нужно! Их можно посещать каждый день, самому менять, переставлять экспонаты, брать их в руки и рассматривать. В обычном музее ребенок — лишь пассивный созерцатель, а здесь он — соавтор, творец экспозиции. Каждый мини-музей — результат общения, совместной работы воспитателя, детей и их семей. Содержание, оформление и назначение мини-музея обязательно должны отражать специфику возраста детей данной группы. </vt:lpstr>
      <vt:lpstr>Мини-музеи постоянно пополняются новыми экспонатами. </vt:lpstr>
      <vt:lpstr>Презентация PowerPoint</vt:lpstr>
      <vt:lpstr>Наша задача – воспитать детей так, чтобы они жили в мире с нашими игрушками. Дать представление об игрушке. Воспитывать интерес к игрушки, развивать любознательность.</vt:lpstr>
      <vt:lpstr>Презентация PowerPoint</vt:lpstr>
      <vt:lpstr>Презентация PowerPoint</vt:lpstr>
      <vt:lpstr>Разделы мини-музея, особенности использования:</vt:lpstr>
      <vt:lpstr>«Пластмассовые игрушки».</vt:lpstr>
      <vt:lpstr>«Игротека» Игры и атрибуты для игр расположены на низкой полке. Дети могут использовать их самостоятельно в процессе самостоятельной игровой деятельности или вместе с педагогом в процессе непосредственно образовательной деятельности. 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 –музей «Мир игрушек»</dc:title>
  <dc:creator>elenaviktorovna67@outlook.com</dc:creator>
  <cp:lastModifiedBy>elenaviktorovna67@outlook.com</cp:lastModifiedBy>
  <cp:revision>14</cp:revision>
  <cp:lastPrinted>2018-04-03T07:16:27Z</cp:lastPrinted>
  <dcterms:created xsi:type="dcterms:W3CDTF">2018-03-27T11:18:54Z</dcterms:created>
  <dcterms:modified xsi:type="dcterms:W3CDTF">2018-05-08T06:51:20Z</dcterms:modified>
</cp:coreProperties>
</file>