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57" r:id="rId4"/>
    <p:sldId id="258" r:id="rId5"/>
    <p:sldId id="282" r:id="rId6"/>
    <p:sldId id="259" r:id="rId7"/>
    <p:sldId id="260" r:id="rId8"/>
    <p:sldId id="263" r:id="rId9"/>
    <p:sldId id="270" r:id="rId10"/>
    <p:sldId id="268" r:id="rId11"/>
    <p:sldId id="273" r:id="rId12"/>
    <p:sldId id="271" r:id="rId13"/>
    <p:sldId id="272" r:id="rId14"/>
    <p:sldId id="274" r:id="rId15"/>
    <p:sldId id="275" r:id="rId16"/>
    <p:sldId id="276" r:id="rId17"/>
    <p:sldId id="277" r:id="rId18"/>
    <p:sldId id="286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80" d="100"/>
          <a:sy n="80" d="100"/>
        </p:scale>
        <p:origin x="-1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0.wdp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9.jpeg"/><Relationship Id="rId7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12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3.jpeg"/><Relationship Id="rId7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microsoft.com/office/2007/relationships/hdphoto" Target="../media/hdphoto5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5.wdp"/><Relationship Id="rId7" Type="http://schemas.microsoft.com/office/2007/relationships/hdphoto" Target="../media/hdphoto1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13.wdp"/><Relationship Id="rId4" Type="http://schemas.openxmlformats.org/officeDocument/2006/relationships/image" Target="../media/image44.png"/><Relationship Id="rId9" Type="http://schemas.microsoft.com/office/2007/relationships/hdphoto" Target="../media/hdphoto15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5.wdp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8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163" y="1169580"/>
            <a:ext cx="9163860" cy="30940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/>
              <a:t>Научно-практическая конференция </a:t>
            </a:r>
            <a:r>
              <a:rPr lang="ru-RU" sz="2700" b="1" i="1" dirty="0"/>
              <a:t>.</a:t>
            </a: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«Экология и защита окружающей среды»</a:t>
            </a: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 smtClean="0">
                <a:solidFill>
                  <a:srgbClr val="00589A"/>
                </a:solidFill>
              </a:rPr>
              <a:t>«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Исследование </a:t>
            </a: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  <a:t>снежного покрова</a:t>
            </a:r>
            <a:b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  <a:t>поселка 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Лебединый»</a:t>
            </a: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7721" y="2808514"/>
            <a:ext cx="7675301" cy="3331029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Автор:</a:t>
            </a:r>
            <a:endParaRPr lang="ru-RU" dirty="0"/>
          </a:p>
          <a:p>
            <a:r>
              <a:rPr lang="ru-RU" b="1" i="1" dirty="0" smtClean="0"/>
              <a:t>Павлова Валентина</a:t>
            </a:r>
            <a:r>
              <a:rPr lang="ru-RU" b="1" i="1" dirty="0" smtClean="0"/>
              <a:t>,                                                                                                                       </a:t>
            </a:r>
            <a:endParaRPr lang="ru-RU" dirty="0"/>
          </a:p>
          <a:p>
            <a:r>
              <a:rPr lang="ru-RU" b="1" i="1" dirty="0"/>
              <a:t>                                                                           </a:t>
            </a:r>
            <a:r>
              <a:rPr lang="ru-RU" b="1" i="1" dirty="0" smtClean="0"/>
              <a:t>4 класс </a:t>
            </a:r>
            <a:r>
              <a:rPr lang="ru-RU" b="1" i="1" dirty="0" err="1" smtClean="0"/>
              <a:t>Уртамская</a:t>
            </a:r>
            <a:r>
              <a:rPr lang="ru-RU" b="1" i="1" dirty="0" smtClean="0"/>
              <a:t> школа – интернат </a:t>
            </a:r>
            <a:endParaRPr lang="ru-RU" dirty="0"/>
          </a:p>
          <a:p>
            <a:r>
              <a:rPr lang="ru-RU" b="1" i="1" dirty="0"/>
              <a:t>                                                             </a:t>
            </a:r>
            <a:r>
              <a:rPr lang="ru-RU" b="1" i="1" dirty="0" smtClean="0"/>
              <a:t> </a:t>
            </a:r>
            <a:r>
              <a:rPr lang="ru-RU" b="1" i="1" dirty="0" err="1" smtClean="0"/>
              <a:t>с.Уртам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Кожевниковский</a:t>
            </a:r>
            <a:r>
              <a:rPr lang="ru-RU" b="1" i="1" dirty="0" smtClean="0"/>
              <a:t> район</a:t>
            </a:r>
            <a:endParaRPr lang="ru-RU" dirty="0"/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i="1" dirty="0"/>
              <a:t> Руководитель:</a:t>
            </a:r>
            <a:endParaRPr lang="ru-RU" dirty="0"/>
          </a:p>
          <a:p>
            <a:r>
              <a:rPr lang="ru-RU" b="1" i="1" dirty="0"/>
              <a:t>                                                                         </a:t>
            </a:r>
            <a:r>
              <a:rPr lang="ru-RU" b="1" i="1" dirty="0" smtClean="0"/>
              <a:t>Чащина Евгения Владимировна</a:t>
            </a:r>
            <a:endParaRPr lang="ru-RU" dirty="0"/>
          </a:p>
          <a:p>
            <a:r>
              <a:rPr lang="ru-RU" b="1" i="1" dirty="0"/>
              <a:t>                                                                        </a:t>
            </a:r>
            <a:r>
              <a:rPr lang="ru-RU" b="1" i="1" dirty="0" smtClean="0"/>
              <a:t>Воспитатель 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9551" y="2621829"/>
            <a:ext cx="1905000" cy="2181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8036" y="2579360"/>
            <a:ext cx="1905000" cy="2181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1331" y="3985976"/>
            <a:ext cx="1905000" cy="2181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349" y="2458544"/>
            <a:ext cx="1000036" cy="11450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715" y="1973715"/>
            <a:ext cx="1132076" cy="12962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755" y="1653352"/>
            <a:ext cx="888445" cy="10172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30" y="1668323"/>
            <a:ext cx="1665512" cy="19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87079"/>
            <a:ext cx="10018713" cy="946298"/>
          </a:xfrm>
        </p:spPr>
        <p:txBody>
          <a:bodyPr/>
          <a:lstStyle/>
          <a:p>
            <a:r>
              <a:rPr lang="ru-RU" b="1" u="sng" dirty="0"/>
              <a:t>Исследование талой 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9299" y="1782739"/>
            <a:ext cx="5853793" cy="1153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Степень загрязнения снега в разных местах поселка отличается.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214" y="1163219"/>
            <a:ext cx="4082464" cy="2535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251" y="4418596"/>
            <a:ext cx="1665512" cy="1907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14" y="0"/>
            <a:ext cx="1665512" cy="190701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528" y="3943349"/>
            <a:ext cx="3404508" cy="2597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798" y="3322864"/>
            <a:ext cx="3990772" cy="3218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54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6769782" cy="767443"/>
          </a:xfrm>
        </p:spPr>
        <p:txBody>
          <a:bodyPr/>
          <a:lstStyle/>
          <a:p>
            <a:r>
              <a:rPr lang="ru-RU" b="1" u="sng" dirty="0" smtClean="0"/>
              <a:t>Проба № 1 «Лесная зона»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86272"/>
            <a:ext cx="5830890" cy="1381471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Вода после оттаявшего снега взятого в лесу, практически прозрачная, без явных осадков. Стакан остался чистым.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654" y="3507700"/>
            <a:ext cx="3741074" cy="2805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386" y="3507701"/>
            <a:ext cx="3771383" cy="2828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873632" y="622050"/>
            <a:ext cx="2973450" cy="2326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202" y="4429229"/>
            <a:ext cx="1665512" cy="19070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47" y="-322520"/>
            <a:ext cx="1665512" cy="19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50874"/>
            <a:ext cx="10018713" cy="956931"/>
          </a:xfrm>
        </p:spPr>
        <p:txBody>
          <a:bodyPr/>
          <a:lstStyle/>
          <a:p>
            <a:r>
              <a:rPr lang="ru-RU" b="1" dirty="0" smtClean="0"/>
              <a:t>Проба № 2 «Школа»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307805"/>
            <a:ext cx="5577796" cy="141545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 smtClean="0"/>
              <a:t>Наша </a:t>
            </a:r>
            <a:r>
              <a:rPr lang="ru-RU" i="1" dirty="0"/>
              <a:t>школа находится недалеко от котельной и взятая проба снега показала</a:t>
            </a:r>
            <a:r>
              <a:rPr lang="ru-RU" i="1" dirty="0" smtClean="0"/>
              <a:t>, что  оттаявшая вода имеет светло – серый цвет с частицами земли и шлака. </a:t>
            </a:r>
            <a:endParaRPr lang="ru-RU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421" y="1195182"/>
            <a:ext cx="3619323" cy="2714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793" y="2965455"/>
            <a:ext cx="4104228" cy="2858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4178" y="4220426"/>
            <a:ext cx="3600403" cy="2221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201" y="4456814"/>
            <a:ext cx="1665512" cy="19070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581" y="-121507"/>
            <a:ext cx="1396885" cy="15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12271"/>
            <a:ext cx="10018713" cy="873580"/>
          </a:xfrm>
        </p:spPr>
        <p:txBody>
          <a:bodyPr/>
          <a:lstStyle/>
          <a:p>
            <a:r>
              <a:rPr lang="ru-RU" b="1" u="sng" dirty="0" smtClean="0"/>
              <a:t>Проба № 3 «Магазин «</a:t>
            </a:r>
            <a:r>
              <a:rPr lang="ru-RU" b="1" u="sng" dirty="0" err="1" smtClean="0"/>
              <a:t>Томир</a:t>
            </a:r>
            <a:r>
              <a:rPr lang="ru-RU" b="1" u="sng" dirty="0" smtClean="0"/>
              <a:t>»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9625" y="1253755"/>
            <a:ext cx="5001550" cy="212916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i="1" dirty="0"/>
              <a:t>В районе центральной дороги около магазина «Томир» вода после оттаивания снега мутная и серая. Также наблюдаются шлак и песчинки на дне стакана. В стакане обозначился контур на уровне воды в виде темного ободка. Вода пахнет бензином.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099" y="1329053"/>
            <a:ext cx="2664430" cy="2455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852" y="3420837"/>
            <a:ext cx="3995055" cy="2996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024" y="1329053"/>
            <a:ext cx="2277123" cy="2455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6650" y="4115494"/>
            <a:ext cx="3486150" cy="24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670" y="4338784"/>
            <a:ext cx="1665512" cy="19070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488" y="-354656"/>
            <a:ext cx="1665512" cy="19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382772"/>
            <a:ext cx="9158880" cy="967563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Проба № 4 «Котельная»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5131" y="1245526"/>
            <a:ext cx="6814275" cy="1941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/>
              <a:t>Самой загрязненной оказалась проба №4 взятая возле котельной, стакан с оттаявшим снегом покрыт толстым грязным налетом. Вода очень грязная, почти черная даже после нескольких очищений через фильтр. Осадок в виде темных частиц. Вода с резким неприятным запахом.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336" y="931771"/>
            <a:ext cx="2968129" cy="2226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822" y="2896609"/>
            <a:ext cx="3061168" cy="2630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440" y="2896609"/>
            <a:ext cx="3061169" cy="2630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633" y="3623230"/>
            <a:ext cx="2473037" cy="3071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1929" y="3623231"/>
            <a:ext cx="1488697" cy="3071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770" y="4423143"/>
            <a:ext cx="1665512" cy="19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20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08344"/>
            <a:ext cx="8744209" cy="761177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Сравнительный анализ</a:t>
            </a:r>
            <a:br>
              <a:rPr lang="ru-RU" b="1" u="sng" dirty="0"/>
            </a:br>
            <a:r>
              <a:rPr lang="ru-RU" b="1" u="sng" dirty="0" smtClean="0"/>
              <a:t>талой воды 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541719"/>
            <a:ext cx="4100060" cy="4646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Снежный покров на территории нашего поселка сравнительно чистый только в районе леса. Во всех остальных местах наблюдается значительная загрязненность, а как следствие – загрязнение атмосферы, что отрицательно сказывается на здоровье местного населения.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32885" y="924082"/>
            <a:ext cx="4548837" cy="5784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202" y="4429229"/>
            <a:ext cx="1665512" cy="1907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488" y="-209226"/>
            <a:ext cx="1665512" cy="19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643" y="212652"/>
            <a:ext cx="8755466" cy="1044648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Исследование </a:t>
            </a:r>
            <a:r>
              <a:rPr lang="ru-RU" b="1" u="sng" dirty="0" smtClean="0"/>
              <a:t>снега на токсичность методом </a:t>
            </a:r>
            <a:r>
              <a:rPr lang="ru-RU" b="1" u="sng" dirty="0"/>
              <a:t>биотестирования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373690"/>
            <a:ext cx="10223276" cy="10755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 smtClean="0"/>
              <a:t>На смоченные талой водой  ватные диски поместили семена гороха «</a:t>
            </a:r>
            <a:r>
              <a:rPr lang="ru-RU" i="1" dirty="0" err="1" smtClean="0"/>
              <a:t>Глариоза</a:t>
            </a:r>
            <a:r>
              <a:rPr lang="ru-RU" i="1" dirty="0" smtClean="0"/>
              <a:t>». Наблюдали за прорастанием семян и данные заносили в таблицу. 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676" y="2410214"/>
            <a:ext cx="2324417" cy="309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205" y="3079670"/>
            <a:ext cx="2379537" cy="3172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513" y="2752479"/>
            <a:ext cx="2259179" cy="3150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343" y="3551465"/>
            <a:ext cx="2258373" cy="3011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201" y="4484161"/>
            <a:ext cx="1665512" cy="19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85750"/>
            <a:ext cx="10018715" cy="1036865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Результат проращивания семян </a:t>
            </a:r>
            <a:br>
              <a:rPr lang="ru-RU" b="1" u="sng" dirty="0"/>
            </a:br>
            <a:r>
              <a:rPr lang="ru-RU" b="1" u="sng" dirty="0"/>
              <a:t>через 6 дней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6725" y="5159829"/>
            <a:ext cx="7584621" cy="8490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/>
              <a:t>Семена проклюнулись на третий день </a:t>
            </a:r>
            <a:r>
              <a:rPr lang="ru-RU" i="1" dirty="0" smtClean="0"/>
              <a:t>- в </a:t>
            </a:r>
            <a:r>
              <a:rPr lang="ru-RU" i="1" dirty="0"/>
              <a:t>пробе </a:t>
            </a:r>
            <a:r>
              <a:rPr lang="ru-RU" i="1" dirty="0" smtClean="0"/>
              <a:t>«Лес».</a:t>
            </a:r>
            <a:endParaRPr lang="ru-RU" i="1" dirty="0"/>
          </a:p>
          <a:p>
            <a:pPr marL="0" indent="0">
              <a:buNone/>
            </a:pPr>
            <a:r>
              <a:rPr lang="ru-RU" i="1" dirty="0"/>
              <a:t>Через </a:t>
            </a:r>
            <a:r>
              <a:rPr lang="ru-RU" i="1" dirty="0" smtClean="0"/>
              <a:t>шесть  </a:t>
            </a:r>
            <a:r>
              <a:rPr lang="ru-RU" i="1" dirty="0"/>
              <a:t>дней проклюнулись семена во всех пробах.</a:t>
            </a: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387928" y="1562410"/>
            <a:ext cx="7600950" cy="2952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202" y="4514847"/>
            <a:ext cx="1665512" cy="19070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488" y="-45425"/>
            <a:ext cx="1665512" cy="19070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684579" y="3315202"/>
            <a:ext cx="2876835" cy="3835779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4148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202" y="4405305"/>
            <a:ext cx="1665512" cy="19070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2714" y="197469"/>
            <a:ext cx="7339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Скорость прорастания семян гороха</a:t>
            </a:r>
            <a:endParaRPr lang="ru-RU" sz="3200" b="1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24562"/>
              </p:ext>
            </p:extLst>
          </p:nvPr>
        </p:nvGraphicFramePr>
        <p:xfrm>
          <a:off x="1608366" y="1206787"/>
          <a:ext cx="10213519" cy="4295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9134"/>
                <a:gridCol w="2147207"/>
                <a:gridCol w="1967593"/>
                <a:gridCol w="2571750"/>
                <a:gridCol w="2277835"/>
              </a:tblGrid>
              <a:tr h="65467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Дни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Проба № 1 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«Лесная зона»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Проба № 2 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«Территория школы»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Проба № 3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«Территория у магазина «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</a:rPr>
                        <a:t>Томир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Проба № 4 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«Территория котельной»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220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 II -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- II -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- II -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- II</a:t>
                      </a:r>
                      <a:r>
                        <a:rPr lang="en-US" sz="1400" b="1" i="1" baseline="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220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en-US" sz="1400" b="1" i="1" baseline="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- II -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- II -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- II -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220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- II -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- II -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- II -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220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220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i="1" baseline="0" dirty="0" smtClean="0">
                          <a:solidFill>
                            <a:schemeClr val="tx1"/>
                          </a:solidFill>
                        </a:rPr>
                        <a:t>II -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220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220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Степень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</a:rPr>
                        <a:t> всхожести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220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Уровень загрязнения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отсутствует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среднее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сильное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сильное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493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7595" y="1273059"/>
            <a:ext cx="10018713" cy="4270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i="1" dirty="0" smtClean="0"/>
              <a:t>Наша гипотеза подтвердилась. Мы определили более загрязненные участки поселка. Это территория котельной и центральная дорога посёлка.</a:t>
            </a:r>
            <a:endParaRPr lang="ru-RU" sz="4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0437" y="4407964"/>
            <a:ext cx="1665512" cy="1907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267" y="-307816"/>
            <a:ext cx="1665512" cy="19070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94265" y="172161"/>
            <a:ext cx="631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Результат   исследования</a:t>
            </a:r>
            <a:endParaRPr lang="ru-RU" sz="3200" b="1" u="sng" dirty="0"/>
          </a:p>
        </p:txBody>
      </p:sp>
    </p:spTree>
    <p:extLst>
      <p:ext uri="{BB962C8B-B14F-4D97-AF65-F5344CB8AC3E}">
        <p14:creationId xmlns:p14="http://schemas.microsoft.com/office/powerpoint/2010/main" val="419930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87779"/>
            <a:ext cx="10018713" cy="889907"/>
          </a:xfrm>
        </p:spPr>
        <p:txBody>
          <a:bodyPr>
            <a:normAutofit/>
          </a:bodyPr>
          <a:lstStyle/>
          <a:p>
            <a:r>
              <a:rPr lang="ru-RU" b="1" u="sng" dirty="0"/>
              <a:t>Актуальность 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1963" y="1297173"/>
            <a:ext cx="9621060" cy="50185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/>
              <a:t>Тема моей работы была выбрана </a:t>
            </a:r>
            <a:r>
              <a:rPr lang="ru-RU" i="1" dirty="0" smtClean="0"/>
              <a:t>неслучайно</a:t>
            </a:r>
            <a:r>
              <a:rPr lang="ru-RU" i="1" dirty="0"/>
              <a:t>. </a:t>
            </a:r>
            <a:r>
              <a:rPr lang="ru-RU" i="1" dirty="0" smtClean="0"/>
              <a:t> Проходя мимо котельной, я вижу черный снег вокруг неё. У меня возник вопрос: не влияет ли загрязнение снега на здоровье человека и окружающую среду?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163" y="37982"/>
            <a:ext cx="1665512" cy="1907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201" y="4408730"/>
            <a:ext cx="1665512" cy="1907010"/>
          </a:xfrm>
          <a:prstGeom prst="rect">
            <a:avLst/>
          </a:prstGeom>
        </p:spPr>
      </p:pic>
      <p:pic>
        <p:nvPicPr>
          <p:cNvPr id="7" name="Picture 2" descr="03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4858" y="4284992"/>
            <a:ext cx="4963886" cy="2281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026510"/>
            <a:ext cx="3649436" cy="1836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3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70122"/>
            <a:ext cx="10018713" cy="478464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4741" y="722065"/>
            <a:ext cx="9450939" cy="5768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/>
              <a:t>Проведя </a:t>
            </a:r>
            <a:r>
              <a:rPr lang="ru-RU" i="1" dirty="0"/>
              <a:t>свое исследование, мы пришли к следующим выводам:</a:t>
            </a:r>
          </a:p>
          <a:p>
            <a:pPr marL="0" indent="0">
              <a:buNone/>
            </a:pPr>
            <a:r>
              <a:rPr lang="ru-RU" i="1" dirty="0"/>
              <a:t>- На территории поселка воздух загрязнен. Поэтому необходимо произвести посадку растений,      обладающих хорошей очищающей способностью (многие обычные растения хорошо очищают воздух).</a:t>
            </a:r>
          </a:p>
          <a:p>
            <a:pPr marL="0" indent="0">
              <a:buNone/>
            </a:pPr>
            <a:r>
              <a:rPr lang="ru-RU" i="1" dirty="0"/>
              <a:t>-  Основным источником загрязнения является котельная. Вторым источником загрязнения является автомобильный транспорт. Снижение вредных выбросов от автомобилей может быть достигнуто за счет улучшения качества традиционных видов моторного топлива и применения новых, экологически более «чистых» видов горючего. Мне и моим одноклассникам сейчас по восемь лет, мы выучимся и, возможно, кто-то из нас примет участие в разработке такого топлива</a:t>
            </a:r>
            <a:r>
              <a:rPr lang="ru-RU" i="1" dirty="0" smtClean="0"/>
              <a:t>.</a:t>
            </a:r>
            <a:endParaRPr lang="ru-RU" i="1" dirty="0"/>
          </a:p>
          <a:p>
            <a:pPr marL="0" indent="0">
              <a:buNone/>
            </a:pPr>
            <a:r>
              <a:rPr lang="ru-RU" i="1" dirty="0"/>
              <a:t>- Выбросы котельной приводят к ухудшению состояния здоровья жителей поселка.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Считаю, </a:t>
            </a:r>
            <a:r>
              <a:rPr lang="ru-RU" i="1" dirty="0"/>
              <a:t>что результаты исследований необходимо довести до администрации поселения, руководителей котельной и попросить установить более мощный и эффективный фильтр (уловитель шлака).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201" y="4397330"/>
            <a:ext cx="1665512" cy="1907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488" y="-304918"/>
            <a:ext cx="1665512" cy="19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 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202" y="4405305"/>
            <a:ext cx="1665512" cy="1907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041" y="493763"/>
            <a:ext cx="1665512" cy="1907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726" y="2134546"/>
            <a:ext cx="1197424" cy="1371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614" y="227536"/>
            <a:ext cx="1665512" cy="19070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28" y="227536"/>
            <a:ext cx="1167054" cy="13362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474" y="5098253"/>
            <a:ext cx="1665512" cy="19070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132" y="5390707"/>
            <a:ext cx="1146726" cy="13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7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Цели исследования:</a:t>
            </a: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58679"/>
            <a:ext cx="10018713" cy="4132521"/>
          </a:xfrm>
        </p:spPr>
        <p:txBody>
          <a:bodyPr/>
          <a:lstStyle/>
          <a:p>
            <a:pPr lvl="0" algn="just"/>
            <a:r>
              <a:rPr lang="ru-RU" dirty="0"/>
              <a:t> </a:t>
            </a:r>
            <a:r>
              <a:rPr lang="ru-RU" i="1" dirty="0"/>
              <a:t>Исследовать загрязненность снежного покрова в поселке Лебединый и </a:t>
            </a:r>
            <a:r>
              <a:rPr lang="ru-RU" i="1" dirty="0" smtClean="0"/>
              <a:t>оценить </a:t>
            </a:r>
            <a:r>
              <a:rPr lang="ru-RU" i="1" dirty="0"/>
              <a:t>по нему состояния атмосферного воздуха в зимний период.</a:t>
            </a:r>
          </a:p>
          <a:p>
            <a:pPr lvl="0" algn="just"/>
            <a:r>
              <a:rPr lang="ru-RU" i="1" dirty="0"/>
              <a:t>Выяснить возможные последствия выбросов местной котельной и выхлопных газов автотранспорта на здоровье населения и окружающую среду.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727" y="290409"/>
            <a:ext cx="1540316" cy="1763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069" y="4301637"/>
            <a:ext cx="1665512" cy="19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Задачи исследования:</a:t>
            </a: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094615"/>
            <a:ext cx="10018713" cy="3696586"/>
          </a:xfrm>
        </p:spPr>
        <p:txBody>
          <a:bodyPr/>
          <a:lstStyle/>
          <a:p>
            <a:pPr lvl="0"/>
            <a:r>
              <a:rPr lang="ru-RU" i="1" dirty="0"/>
              <a:t>Изучить причины загрязнения снега.</a:t>
            </a:r>
          </a:p>
          <a:p>
            <a:pPr lvl="0"/>
            <a:r>
              <a:rPr lang="ru-RU" i="1" dirty="0"/>
              <a:t>Провести исследования проб снега.</a:t>
            </a:r>
          </a:p>
          <a:p>
            <a:pPr lvl="0"/>
            <a:r>
              <a:rPr lang="ru-RU" i="1" dirty="0"/>
              <a:t>Выявить основные источники загрязнения снежного покрова.</a:t>
            </a: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627" y="679540"/>
            <a:ext cx="1536122" cy="1758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172" y="4269740"/>
            <a:ext cx="1665512" cy="19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92126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Практическое значение работы. </a:t>
            </a: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275907"/>
            <a:ext cx="10018713" cy="4515293"/>
          </a:xfrm>
        </p:spPr>
        <p:txBody>
          <a:bodyPr/>
          <a:lstStyle/>
          <a:p>
            <a:r>
              <a:rPr lang="ru-RU" i="1" dirty="0"/>
              <a:t>Привлечь внимание населения к вопросам о загрязнении окружающей среды.</a:t>
            </a:r>
          </a:p>
          <a:p>
            <a:r>
              <a:rPr lang="ru-RU" i="1" dirty="0"/>
              <a:t>Исследование может быть использовано при проведении тематических классных часов, при подготовке к урокам окружающего мира.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172" y="4269740"/>
            <a:ext cx="1665512" cy="1907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267" y="-267704"/>
            <a:ext cx="1665512" cy="19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Методы исследования:</a:t>
            </a: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115879"/>
            <a:ext cx="10018713" cy="3675321"/>
          </a:xfrm>
        </p:spPr>
        <p:txBody>
          <a:bodyPr/>
          <a:lstStyle/>
          <a:p>
            <a:pPr lvl="0"/>
            <a:r>
              <a:rPr lang="ru-RU" i="1" dirty="0"/>
              <a:t>Метод теоретического исследования – анализ литературы по данной теме, постановка целей и задач.</a:t>
            </a:r>
          </a:p>
          <a:p>
            <a:pPr lvl="0"/>
            <a:r>
              <a:rPr lang="ru-RU" i="1" dirty="0" smtClean="0"/>
              <a:t>Экспериментальный </a:t>
            </a:r>
            <a:r>
              <a:rPr lang="ru-RU" i="1" dirty="0"/>
              <a:t>( постановка опытов).</a:t>
            </a:r>
          </a:p>
          <a:p>
            <a:pPr lvl="0"/>
            <a:r>
              <a:rPr lang="ru-RU" i="1" dirty="0" smtClean="0"/>
              <a:t>Обобщение </a:t>
            </a:r>
            <a:r>
              <a:rPr lang="ru-RU" i="1" dirty="0"/>
              <a:t>данных и составление работы.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1066" y="172245"/>
            <a:ext cx="1764115" cy="2019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069" y="4280372"/>
            <a:ext cx="1665512" cy="19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Гипотеза исследования: 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Снег </a:t>
            </a:r>
            <a:r>
              <a:rPr lang="ru-RU" sz="4000" b="1" dirty="0" smtClean="0"/>
              <a:t>- показатель </a:t>
            </a:r>
            <a:r>
              <a:rPr lang="ru-RU" sz="4000" b="1" dirty="0"/>
              <a:t>загрязненности </a:t>
            </a:r>
            <a:r>
              <a:rPr lang="ru-RU" sz="4000" b="1" dirty="0" smtClean="0"/>
              <a:t>окружающей среды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163" y="165573"/>
            <a:ext cx="1665512" cy="1907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0437" y="4229099"/>
            <a:ext cx="1665512" cy="19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172" y="4313037"/>
            <a:ext cx="1665512" cy="1907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686" y="-164036"/>
            <a:ext cx="1443314" cy="165259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6706" y="289548"/>
            <a:ext cx="3336616" cy="200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114" y="334736"/>
            <a:ext cx="3251426" cy="2031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614" y="3429000"/>
            <a:ext cx="3731079" cy="2415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118" y="3249384"/>
            <a:ext cx="3345561" cy="2595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277836" y="2449285"/>
            <a:ext cx="176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Площадка № 1 </a:t>
            </a:r>
          </a:p>
          <a:p>
            <a:r>
              <a:rPr lang="ru-RU" b="1" i="1" dirty="0" smtClean="0"/>
              <a:t>«Лесная зона»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307037" y="2366290"/>
            <a:ext cx="2424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Площадка № 2</a:t>
            </a:r>
          </a:p>
          <a:p>
            <a:r>
              <a:rPr lang="ru-RU" b="1" i="1" dirty="0" smtClean="0"/>
              <a:t>«Территория школы»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33324" y="5958790"/>
            <a:ext cx="431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Площадка № 3</a:t>
            </a:r>
          </a:p>
          <a:p>
            <a:r>
              <a:rPr lang="ru-RU" b="1" i="1" dirty="0" smtClean="0"/>
              <a:t>«Центральная улица, магазин «</a:t>
            </a:r>
            <a:r>
              <a:rPr lang="ru-RU" b="1" i="1" dirty="0" err="1" smtClean="0"/>
              <a:t>Томир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93456" y="5844464"/>
            <a:ext cx="2867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Площадка № 4</a:t>
            </a:r>
          </a:p>
          <a:p>
            <a:r>
              <a:rPr lang="ru-RU" b="1" i="1" dirty="0" smtClean="0"/>
              <a:t>«Территория котельной»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17582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89836"/>
          </a:xfrm>
        </p:spPr>
        <p:txBody>
          <a:bodyPr>
            <a:normAutofit/>
          </a:bodyPr>
          <a:lstStyle/>
          <a:p>
            <a:r>
              <a:rPr lang="ru-RU" b="1" u="sng" dirty="0"/>
              <a:t>Изготовление фильтра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673" y="1775637"/>
            <a:ext cx="5923977" cy="444298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201" y="4429228"/>
            <a:ext cx="1665512" cy="1907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2256" y="0"/>
            <a:ext cx="1665512" cy="19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610</TotalTime>
  <Words>754</Words>
  <Application>Microsoft Office PowerPoint</Application>
  <PresentationFormat>Произвольный</PresentationFormat>
  <Paragraphs>112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Параллакс</vt:lpstr>
      <vt:lpstr>Научно-практическая конференция . «Экология и защита окружающей среды»  «Исследование снежного покрова поселка Лебединый»  </vt:lpstr>
      <vt:lpstr>Актуальность темы</vt:lpstr>
      <vt:lpstr>Цели исследования: </vt:lpstr>
      <vt:lpstr>Задачи исследования: </vt:lpstr>
      <vt:lpstr>Практическое значение работы.  </vt:lpstr>
      <vt:lpstr>Методы исследования: </vt:lpstr>
      <vt:lpstr>Гипотеза исследования: </vt:lpstr>
      <vt:lpstr>Презентация PowerPoint</vt:lpstr>
      <vt:lpstr>Изготовление фильтра</vt:lpstr>
      <vt:lpstr>Исследование талой воды</vt:lpstr>
      <vt:lpstr>Проба № 1 «Лесная зона»</vt:lpstr>
      <vt:lpstr>Проба № 2 «Школа»</vt:lpstr>
      <vt:lpstr>Проба № 3 «Магазин «Томир»</vt:lpstr>
      <vt:lpstr>Проба № 4 «Котельная»</vt:lpstr>
      <vt:lpstr>Сравнительный анализ талой воды </vt:lpstr>
      <vt:lpstr>Исследование снега на токсичность методом биотестирования</vt:lpstr>
      <vt:lpstr>Результат проращивания семян  через 6 дней</vt:lpstr>
      <vt:lpstr>Презентация PowerPoint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Научно-практическая конференция младших школьников  Исследование снежного покрова поселка Лебединый</dc:title>
  <dc:creator>aldandriverparty1@mail.ru</dc:creator>
  <cp:lastModifiedBy>Андрей!</cp:lastModifiedBy>
  <cp:revision>50</cp:revision>
  <dcterms:created xsi:type="dcterms:W3CDTF">2017-03-27T04:43:04Z</dcterms:created>
  <dcterms:modified xsi:type="dcterms:W3CDTF">2019-10-28T12:10:36Z</dcterms:modified>
</cp:coreProperties>
</file>