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9" r:id="rId4"/>
    <p:sldId id="264" r:id="rId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9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70892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Проект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acher.WS-01_ENG\Desktop\вов\Коллажи\коллаж День Победы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302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acher.WS-01_ENG\Desktop\вов\пику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777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608512" cy="47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5"/>
            <a:ext cx="471601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294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acher.WS-01_ENG\Desktop\вов\Коллажи\коллаж День Победы.cp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9400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s.chernisheva</cp:lastModifiedBy>
  <cp:revision>7</cp:revision>
  <cp:lastPrinted>2018-04-26T13:17:53Z</cp:lastPrinted>
  <dcterms:created xsi:type="dcterms:W3CDTF">2018-04-26T12:43:43Z</dcterms:created>
  <dcterms:modified xsi:type="dcterms:W3CDTF">2019-10-29T11:42:13Z</dcterms:modified>
</cp:coreProperties>
</file>