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2" r:id="rId2"/>
    <p:sldId id="275" r:id="rId3"/>
    <p:sldId id="276" r:id="rId4"/>
    <p:sldId id="274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7" d="100"/>
          <a:sy n="77" d="100"/>
        </p:scale>
        <p:origin x="-954" y="-10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17.09.19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8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uk_0.png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</a:blip>
          <a:stretch>
            <a:fillRect/>
          </a:stretch>
        </p:blipFill>
        <p:spPr>
          <a:xfrm>
            <a:off x="1587122" y="843558"/>
            <a:ext cx="6041762" cy="352839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Рамка 11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4572"/>
            </a:avLst>
          </a:prstGeom>
          <a:blipFill>
            <a:blip r:embed="rId1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queen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787774"/>
            <a:ext cx="1440160" cy="207911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9502"/>
            <a:ext cx="7776864" cy="1242138"/>
          </a:xfrm>
        </p:spPr>
        <p:txBody>
          <a:bodyPr>
            <a:prstTxWarp prst="textPlain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ts val="0"/>
              </a:spcBef>
            </a:pP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The 18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of September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50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2.freepng.ru/20180324/cvw/kisspng-flag-of-the-united-states-drawing-clip-art-usa-gerb-5ab714dfd57c41.81292605152194787187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55526"/>
            <a:ext cx="2480699" cy="176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.ru.prom.st/568893297_w640_h640_flag-rossii-90h1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673" y="483518"/>
            <a:ext cx="291746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get-pdb/1004346/68b30d14-2ff3-46ae-8c24-629caf84cdea/s12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31789"/>
            <a:ext cx="2472882" cy="162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y-surgeon.ru/upload/uploaded_image/2019-07-05/1683081726_fb7e0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25630"/>
            <a:ext cx="1973887" cy="19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71550"/>
            <a:ext cx="68407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Hello. My name is…….</a:t>
            </a:r>
          </a:p>
          <a:p>
            <a:r>
              <a:rPr lang="en-US" sz="3200" b="1" dirty="0" smtClean="0"/>
              <a:t>I am from….</a:t>
            </a:r>
          </a:p>
          <a:p>
            <a:r>
              <a:rPr lang="en-US" sz="3200" b="1" dirty="0" smtClean="0"/>
              <a:t>It is….</a:t>
            </a:r>
          </a:p>
          <a:p>
            <a:r>
              <a:rPr lang="en-US" sz="3200" b="1" dirty="0" smtClean="0"/>
              <a:t>The capital city of….is…</a:t>
            </a:r>
          </a:p>
          <a:p>
            <a:r>
              <a:rPr lang="en-US" sz="3200" b="1" dirty="0" smtClean="0"/>
              <a:t>There are ….in my country.</a:t>
            </a:r>
          </a:p>
          <a:p>
            <a:r>
              <a:rPr lang="en-US" sz="3200" b="1" dirty="0"/>
              <a:t>T</a:t>
            </a:r>
            <a:r>
              <a:rPr lang="en-US" sz="3200" b="1" dirty="0" smtClean="0"/>
              <a:t>ourists can visit…..</a:t>
            </a:r>
          </a:p>
          <a:p>
            <a:r>
              <a:rPr lang="en-US" sz="3200" b="1" dirty="0" smtClean="0"/>
              <a:t>… is a wonderful place to live but also to visit.</a:t>
            </a:r>
            <a:endParaRPr lang="ru-RU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9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48</Words>
  <Application>Microsoft Office PowerPoint</Application>
  <PresentationFormat>Экран (16:9)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The 18 th of September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королевской семьи в Великобритании</dc:title>
  <dc:creator>Дерябина Е. Долгорукова Ю.</dc:creator>
  <cp:lastModifiedBy>Пользователь</cp:lastModifiedBy>
  <cp:revision>37</cp:revision>
  <dcterms:created xsi:type="dcterms:W3CDTF">2018-11-18T09:16:16Z</dcterms:created>
  <dcterms:modified xsi:type="dcterms:W3CDTF">2019-09-17T22:06:16Z</dcterms:modified>
</cp:coreProperties>
</file>