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0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8" d="100"/>
          <a:sy n="78" d="100"/>
        </p:scale>
        <p:origin x="54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05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11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64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366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7264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654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830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1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08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91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80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1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69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38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57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3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3DFE-329F-46BD-8CAF-59EBB205397F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8CFF97-9A2B-494C-BD69-9D1DE0129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65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3632" y="395417"/>
            <a:ext cx="9131644" cy="470792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/>
              <a:t>Формы, методы и средства обучения дошкольников.»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Выполнила: Акимова С.П.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585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>
            <a:normAutofit lnSpcReduction="10000"/>
          </a:bodyPr>
          <a:lstStyle/>
          <a:p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Методы обучения классифицируются на основании структуры деятельности и делятся на:</a:t>
            </a:r>
          </a:p>
          <a:p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– методы организации и осуществления учебно-познавательной деятельности детей (словесные, наглядные, практические, индуктивные и дедуктивные, репродуктивные, продуктивные и проблемно-поисковые, методы самостоятельной работы детей);</a:t>
            </a:r>
          </a:p>
          <a:p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– методы мотивации и стимулирования учебно-познавательной деятельности детей (познавательные игры, игровые упражнения, анализ жизненных ситуаций, опора на опыт ребенка, создание ситуаций успеха, педагогическое требование, поощрение, порицание);</a:t>
            </a:r>
          </a:p>
          <a:p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– методы контроля и оценки результатов учебно-познавательной деятельности детей (действия с предметами, речевые задания, диагностические тесты, анализ продуктов деятельности детей, наблюдение).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771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</a:rPr>
              <a:t>Средства обучения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</a:rPr>
              <a:t> – 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материальные или идеальные объекты, которые помещены между педагогом и дошкольниками и используются для усвоения знаний, формирования опыта познавательной и практической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535149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 </a:t>
            </a:r>
            <a:r>
              <a:rPr lang="ru-RU" i="1" dirty="0"/>
              <a:t>материальным средствам обучения </a:t>
            </a:r>
            <a:r>
              <a:rPr lang="ru-RU" dirty="0"/>
              <a:t>относят учебные пособия, модели, таблицы, макеты, предметы, технические средства, мебель, помещения для занятий с детьми, микроклимат, режим питания и др.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340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49179"/>
            <a:ext cx="8596668" cy="489218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accent2">
                    <a:lumMod val="50000"/>
                  </a:schemeClr>
                </a:solidFill>
              </a:rPr>
              <a:t>Идеальные средства 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составляют умственные действия и их продукты, ранее усвоенные ребенком знания и умения. Л.С. Выготский выделяет лингвистические (устная и письменная речь), семиотические (знаки, символы, условные обозначения, таблицы, схемы), паралингвистические (жесты, мимика) средства. В общем эти средства можно назвать средствами коммуникации. </a:t>
            </a:r>
          </a:p>
        </p:txBody>
      </p:sp>
    </p:spTree>
    <p:extLst>
      <p:ext uri="{BB962C8B-B14F-4D97-AF65-F5344CB8AC3E}">
        <p14:creationId xmlns:p14="http://schemas.microsoft.com/office/powerpoint/2010/main" val="1157920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Средствами обучения в ДОУ также выступают основные виды деятельности ребенка (игра, труд, познание, общение и др.), окружающий мир во всем его многообразии</a:t>
            </a:r>
          </a:p>
        </p:txBody>
      </p:sp>
    </p:spTree>
    <p:extLst>
      <p:ext uri="{BB962C8B-B14F-4D97-AF65-F5344CB8AC3E}">
        <p14:creationId xmlns:p14="http://schemas.microsoft.com/office/powerpoint/2010/main" val="3193676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В качестве 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</a:rPr>
              <a:t>особого средства обучения 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в дошкольный период выделяют педагога – как необходимого взрослого, транслирующего и помогающего в усвоении детьми социального опыта.</a:t>
            </a:r>
          </a:p>
          <a:p>
            <a:pPr algn="ctr"/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080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13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Форма</a:t>
            </a:r>
            <a:r>
              <a:rPr lang="ru-RU" dirty="0"/>
              <a:t> – внешнее выражение деятельности. Она характеризует особенности взаимодействия педагога и ребенка, определяет систему дидактических отношений. В педагогике формы организации обучения делятся на общие и конкретные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40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/>
              <a:t>К общим формам обучения относятся индивидуальная, групповая, коллективная. Эти формы определяются количеством детей, одновременно включенных в процесс обучения</a:t>
            </a:r>
            <a:br>
              <a:rPr lang="ru-RU" sz="2700" dirty="0"/>
            </a:br>
            <a:endParaRPr lang="ru-RU" dirty="0"/>
          </a:p>
        </p:txBody>
      </p:sp>
      <p:pic>
        <p:nvPicPr>
          <p:cNvPr id="1026" name="Picture 2" descr="https://i.pinimg.com/originals/e0/f3/f5/e0f3f55fb8c27a12dce582a064fc57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9" y="2148232"/>
            <a:ext cx="3142510" cy="237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mg2.freepng.ru/20180421/zbe/kisspng-training-and-development-course-organization-manag-pocketbook-5adbb20ea88089.18097191152434740669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856" y="2295567"/>
            <a:ext cx="2983041" cy="251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atic.zakon.kz/img/040749/040749206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81" y="4371503"/>
            <a:ext cx="3798587" cy="2147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931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1849"/>
            <a:ext cx="8596668" cy="18887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/>
              <a:t>Индивидуальная форма обучения существует с времен античности и была распространена до XVIII века в целом ряде европейских стран.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Суть </a:t>
            </a:r>
            <a:r>
              <a:rPr lang="ru-RU" sz="2200" dirty="0"/>
              <a:t>заключается в выполнении ребенком самостоятельно или </a:t>
            </a:r>
            <a:r>
              <a:rPr lang="ru-RU" sz="2200" dirty="0" smtClean="0"/>
              <a:t>с помощью </a:t>
            </a:r>
            <a:r>
              <a:rPr lang="ru-RU" sz="2200" dirty="0"/>
              <a:t>взрослого каких-либо обучающих заданий</a:t>
            </a:r>
            <a:r>
              <a:rPr lang="ru-RU" dirty="0"/>
              <a:t>.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869576" cy="3880773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При </a:t>
            </a:r>
            <a:r>
              <a:rPr lang="ru-RU" sz="1600" dirty="0"/>
              <a:t>такой форме реализуется максимально доверительное общение; достигается учет и возможность дальнейшего исследования индивидуальных особенностей ребенка; индивидуализируется содержание, формы, методы, средства, темпы обучения. Достижения и недостатки ребенка находятся на виду у взрослого, что дает возможность корректировать процесс обучения. Минус этой формы состоит в отсутствии взаимодействия и сотрудничества со сверстниками, что сказывается на социализации ребенка; не формируется умение работать в группе.</a:t>
            </a:r>
          </a:p>
        </p:txBody>
      </p:sp>
      <p:pic>
        <p:nvPicPr>
          <p:cNvPr id="2050" name="Picture 2" descr="https://static.wixstatic.com/media/b48727b66f024a88a10e6e0bc383d6eb.jpg_srz_5100_3400_85_22_0.50_1.20_0.00_jpg_srz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" y="2160589"/>
            <a:ext cx="4780832" cy="388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24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47434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/>
              <a:t>Групповая форма обучения организуется как взаимодействие одного педагога и нескольких детей, объединенных общей дидактической целью</a:t>
            </a:r>
            <a:r>
              <a:rPr lang="ru-RU" dirty="0"/>
              <a:t>.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sz="2000" dirty="0" smtClean="0"/>
              <a:t>Плюсами </a:t>
            </a:r>
            <a:r>
              <a:rPr lang="ru-RU" sz="2000" dirty="0"/>
              <a:t>формы являются: возможность организации одно- и разновозрастных групп с разным или одинаковым уровнем развития детей; обеспечение индивидуализации обучения через дифференциацию детей по какому-либо значимому для педагога на данный момент признаку (степень </a:t>
            </a:r>
            <a:r>
              <a:rPr lang="ru-RU" sz="2000" dirty="0" err="1"/>
              <a:t>усвоенности</a:t>
            </a:r>
            <a:r>
              <a:rPr lang="ru-RU" sz="2000" dirty="0"/>
              <a:t> учебного материала, тип темперамента, возраст и др.).</a:t>
            </a:r>
          </a:p>
          <a:p>
            <a:endParaRPr lang="ru-RU" dirty="0"/>
          </a:p>
        </p:txBody>
      </p:sp>
      <p:pic>
        <p:nvPicPr>
          <p:cNvPr id="3074" name="Picture 2" descr="https://st2.depositphotos.com/2069447/8618/i/950/depositphotos_86180384-stock-photo-education-preschooler-concep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385965"/>
            <a:ext cx="4183062" cy="3940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704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0065"/>
            <a:ext cx="8596668" cy="17203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/>
              <a:t>Коллективная форма обучения предполагает руководство педагогом одновременно всей группой дошкольников и преследует общие образовательные, воспитательные, развивающие цели на занятии.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2000" dirty="0" smtClean="0"/>
              <a:t>Вместе </a:t>
            </a:r>
            <a:r>
              <a:rPr lang="ru-RU" sz="2000" dirty="0"/>
              <a:t>с тем предусматриваются способы индивидуализации обучения в ходе совместной коллективной деятельности.</a:t>
            </a:r>
          </a:p>
          <a:p>
            <a:endParaRPr lang="ru-RU" dirty="0"/>
          </a:p>
        </p:txBody>
      </p:sp>
      <p:pic>
        <p:nvPicPr>
          <p:cNvPr id="4098" name="Picture 2" descr="http://www.zvu-74.ru/images/news_img/2f20d09afc17763f035d0f10c8379e2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826092"/>
            <a:ext cx="4825921" cy="3215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125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К </a:t>
            </a:r>
            <a:r>
              <a:rPr lang="ru-RU" sz="2400" dirty="0" smtClean="0"/>
              <a:t>конкретным </a:t>
            </a:r>
            <a:r>
              <a:rPr lang="ru-RU" sz="2400" dirty="0"/>
              <a:t>формам обучения дошкольников относятся занятия, экскурсии, дидактические игры, индивидуальная работа с </a:t>
            </a:r>
            <a:r>
              <a:rPr lang="ru-RU" sz="2400" dirty="0" smtClean="0"/>
              <a:t>ребенком, </a:t>
            </a:r>
            <a:r>
              <a:rPr lang="ru-RU" sz="2400" dirty="0"/>
              <a:t>все виды деятельности ребенка, его повседневная жизнь выступают как формы естественного, органичного обучения дошкольников, освоения ими социального опыта.</a:t>
            </a:r>
          </a:p>
        </p:txBody>
      </p:sp>
    </p:spTree>
    <p:extLst>
      <p:ext uri="{BB962C8B-B14F-4D97-AF65-F5344CB8AC3E}">
        <p14:creationId xmlns:p14="http://schemas.microsoft.com/office/powerpoint/2010/main" val="121398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400" dirty="0"/>
              <a:t>Ведущей формой регламентированной учебно-познавательной деятельности в ДОУ являются занятия, в ходе которых происходит формирование системы знаний, умений, навыков, творчества, отношений. Они актуализируются, закрепляются и пополняются в других формах, в повседневной жизни и самостоятельной деятельности ребенка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967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27903"/>
            <a:ext cx="8596668" cy="5213459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/>
              <a:t>Методы обучения</a:t>
            </a:r>
            <a:r>
              <a:rPr lang="ru-RU" sz="2400" i="1" dirty="0"/>
              <a:t> – </a:t>
            </a:r>
            <a:r>
              <a:rPr lang="ru-RU" sz="2400" dirty="0"/>
              <a:t>способы взаимосвязанной деятельности педагога и детей, в ходе которых происходит усвоение ребенком необходимого содержания социального опыта. Своеобразие и вариативность методов обеспечиваются приемами, которые составляют элемент метода, отдельный шаг к его реализации. Г.М. </a:t>
            </a:r>
            <a:r>
              <a:rPr lang="ru-RU" sz="2400" dirty="0" err="1"/>
              <a:t>Коджаспирова</a:t>
            </a:r>
            <a:r>
              <a:rPr lang="ru-RU" sz="2400" dirty="0"/>
              <a:t> и А.Ю. </a:t>
            </a:r>
            <a:r>
              <a:rPr lang="ru-RU" sz="2400" dirty="0" err="1"/>
              <a:t>Коджаспиров</a:t>
            </a:r>
            <a:r>
              <a:rPr lang="ru-RU" sz="2400" dirty="0"/>
              <a:t> рассматривают методы обучения как систему последовательных, взаимосвязанных действий педагога и детей, обеспечивающих усвоение содержания образования, развитие умственных сил и способностей, овладение средствами самообразования и самообучения. Методы обучения обозначают цель обучения, способ усвоения, характер взаимодействия субъектов обучения.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9693102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475</Words>
  <Application>Microsoft Office PowerPoint</Application>
  <PresentationFormat>Широкоэкранный</PresentationFormat>
  <Paragraphs>26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Аспект</vt:lpstr>
      <vt:lpstr>          «Формы, методы и средства обучения дошкольников.»   </vt:lpstr>
      <vt:lpstr>Форма – внешнее выражение деятельности. Она характеризует особенности взаимодействия педагога и ребенка, определяет систему дидактических отношений. В педагогике формы организации обучения делятся на общие и конкретные</vt:lpstr>
      <vt:lpstr>К общим формам обучения относятся индивидуальная, групповая, коллективная. Эти формы определяются количеством детей, одновременно включенных в процесс обучения </vt:lpstr>
      <vt:lpstr>Индивидуальная форма обучения существует с времен античности и была распространена до XVIII века в целом ряде европейских стран.   Суть заключается в выполнении ребенком самостоятельно или с помощью взрослого каких-либо обучающих заданий. </vt:lpstr>
      <vt:lpstr>Групповая форма обучения организуется как взаимодействие одного педагога и нескольких детей, объединенных общей дидактической целью. </vt:lpstr>
      <vt:lpstr>Коллективная форма обучения предполагает руководство педагогом одновременно всей группой дошкольников и преследует общие образовательные, воспитательные, развивающие цели на занятии.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 материальным средствам обучения относят учебные пособия, модели, таблицы, макеты, предметы, технические средства, мебель, помещения для занятий с детьми, микроклимат, режим питания и др. 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«Формы, методы и средства обучения дошкольников.»</dc:title>
  <dc:creator>акимов</dc:creator>
  <cp:lastModifiedBy>акимов</cp:lastModifiedBy>
  <cp:revision>4</cp:revision>
  <dcterms:created xsi:type="dcterms:W3CDTF">2019-11-04T10:54:47Z</dcterms:created>
  <dcterms:modified xsi:type="dcterms:W3CDTF">2019-11-04T11:18:01Z</dcterms:modified>
</cp:coreProperties>
</file>