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B1DD-AF3B-49C1-93BF-C2B929F9492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9EE2-D3DB-43F0-B246-4ECBC1BB14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B1DD-AF3B-49C1-93BF-C2B929F9492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9EE2-D3DB-43F0-B246-4ECBC1BB14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B1DD-AF3B-49C1-93BF-C2B929F9492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9EE2-D3DB-43F0-B246-4ECBC1BB14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B1DD-AF3B-49C1-93BF-C2B929F9492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9EE2-D3DB-43F0-B246-4ECBC1BB14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B1DD-AF3B-49C1-93BF-C2B929F9492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9EE2-D3DB-43F0-B246-4ECBC1BB14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B1DD-AF3B-49C1-93BF-C2B929F9492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9EE2-D3DB-43F0-B246-4ECBC1BB14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B1DD-AF3B-49C1-93BF-C2B929F9492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9EE2-D3DB-43F0-B246-4ECBC1BB14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B1DD-AF3B-49C1-93BF-C2B929F9492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9EE2-D3DB-43F0-B246-4ECBC1BB14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B1DD-AF3B-49C1-93BF-C2B929F9492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9EE2-D3DB-43F0-B246-4ECBC1BB14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B1DD-AF3B-49C1-93BF-C2B929F9492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9EE2-D3DB-43F0-B246-4ECBC1BB14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B1DD-AF3B-49C1-93BF-C2B929F9492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9EE2-D3DB-43F0-B246-4ECBC1BB14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AB1DD-AF3B-49C1-93BF-C2B929F9492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39EE2-D3DB-43F0-B246-4ECBC1BB14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dic.academic.ru/dic.nsf/ushakov/109780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Презентация к уроку былины в 4 классе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>
                <a:solidFill>
                  <a:schemeClr val="hlink"/>
                </a:solidFill>
              </a:rPr>
              <a:t>Не бойся, когда не знаешь: бойся, когда знать не хочется.</a:t>
            </a:r>
            <a:br>
              <a:rPr lang="ru-RU" sz="6000" b="1" dirty="0" smtClean="0">
                <a:solidFill>
                  <a:schemeClr val="hlink"/>
                </a:solidFill>
              </a:rPr>
            </a:b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sz="6600" dirty="0" smtClean="0">
                <a:solidFill>
                  <a:schemeClr val="accent2">
                    <a:lumMod val="50000"/>
                  </a:schemeClr>
                </a:solidFill>
              </a:rPr>
              <a:t>Известно, что любовь к книгам </a:t>
            </a:r>
            <a:r>
              <a:rPr lang="ru-RU" sz="6600" smtClean="0">
                <a:solidFill>
                  <a:schemeClr val="accent2">
                    <a:lumMod val="50000"/>
                  </a:schemeClr>
                </a:solidFill>
              </a:rPr>
              <a:t>– это  любовь </a:t>
            </a:r>
            <a:r>
              <a:rPr lang="ru-RU" sz="6600" dirty="0" smtClean="0">
                <a:solidFill>
                  <a:schemeClr val="accent2">
                    <a:lumMod val="50000"/>
                  </a:schemeClr>
                </a:solidFill>
              </a:rPr>
              <a:t>к мудрости.</a:t>
            </a:r>
          </a:p>
          <a:p>
            <a:pPr fontAlgn="base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0"/>
            <a:ext cx="8443914" cy="4811691"/>
          </a:xfrm>
        </p:spPr>
        <p:txBody>
          <a:bodyPr>
            <a:normAutofit fontScale="92500"/>
          </a:bodyPr>
          <a:lstStyle/>
          <a:p>
            <a:r>
              <a:rPr lang="ru-RU" sz="4800" b="1" dirty="0" smtClean="0"/>
              <a:t>Былина- русская народная эпическая песня - сказание о богатырях. (Словарь Ожегова)</a:t>
            </a:r>
          </a:p>
          <a:p>
            <a:r>
              <a:rPr lang="ru-RU" sz="4800" b="1" dirty="0" smtClean="0">
                <a:hlinkClick r:id="rId2"/>
              </a:rPr>
              <a:t>Эпический</a:t>
            </a:r>
            <a:endParaRPr lang="ru-RU" sz="4800" b="1" dirty="0" smtClean="0"/>
          </a:p>
          <a:p>
            <a:r>
              <a:rPr lang="ru-RU" sz="4800" dirty="0" smtClean="0"/>
              <a:t>Величаво-</a:t>
            </a:r>
          </a:p>
          <a:p>
            <a:r>
              <a:rPr lang="ru-RU" sz="4800" dirty="0" smtClean="0"/>
              <a:t>спокойный.</a:t>
            </a:r>
          </a:p>
          <a:p>
            <a:endParaRPr lang="ru-RU" sz="4800" b="1" dirty="0"/>
          </a:p>
        </p:txBody>
      </p:sp>
      <p:pic>
        <p:nvPicPr>
          <p:cNvPr id="4" name="Рисунок 3" descr="101401824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636" y="2151547"/>
            <a:ext cx="3000363" cy="470645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hlinkClick r:id="rId2"/>
              </a:rPr>
              <a:t>Э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3857652" cy="6090552"/>
          </a:xfrm>
        </p:spPr>
      </p:pic>
      <p:pic>
        <p:nvPicPr>
          <p:cNvPr id="5" name="Рисунок 4" descr="sn_104_1_00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8516" y="2285992"/>
            <a:ext cx="5095484" cy="292893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5000"/>
            <a:ext cx="11372840" cy="1143000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</a:rPr>
              <a:t>Латы булатные                 палица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71934" y="714356"/>
            <a:ext cx="352372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Словарная</a:t>
            </a:r>
          </a:p>
          <a:p>
            <a:pPr algn="ctr"/>
            <a:r>
              <a:rPr lang="ru-RU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работа</a:t>
            </a:r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58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к уроку былины в 4 классе</vt:lpstr>
      <vt:lpstr>Не бойся, когда не знаешь: бойся, когда знать не хочется. </vt:lpstr>
      <vt:lpstr>Слайд 3</vt:lpstr>
      <vt:lpstr>Слайд 4</vt:lpstr>
      <vt:lpstr>Латы булатные                 палица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 бойся, когда не знаешь: бойся, когда знать не хочется.</dc:title>
  <dc:creator>N</dc:creator>
  <cp:lastModifiedBy>N</cp:lastModifiedBy>
  <cp:revision>8</cp:revision>
  <dcterms:created xsi:type="dcterms:W3CDTF">2019-09-05T10:03:51Z</dcterms:created>
  <dcterms:modified xsi:type="dcterms:W3CDTF">2019-11-04T13:40:15Z</dcterms:modified>
</cp:coreProperties>
</file>