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cs typeface="Aharoni" pitchFamily="2" charset="-79"/>
              </a:rPr>
              <a:t>ИСПОЛЬЗОВАНИЕ ПРОЕКТНО-ИССЛЕДОВАТЕЛЬСКОЙ ДЕЯТЕЛЬНОСТИ В ПОЗНАВАТЕЛЬНО-РЕЧЕВОМ РАЗВИТИИ ДЕТЕЙ СТАРШЕГО ДОШКОЛЬНОГО ВОЗРАСТА</a:t>
            </a:r>
            <a:endParaRPr lang="ru-RU" sz="2800" dirty="0">
              <a:cs typeface="Aharoni" pitchFamily="2" charset="-79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7776864" cy="59046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 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 – город Камышин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200" dirty="0" smtClean="0"/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 воспитатель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первой квалификационной категории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Гусарова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Юлия Владимировна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53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Проектно-исследовательская деятельность является одной из эффективных  методик развития ребёнка. Развивать речь ребенка, не включая её в познавательно-исследовательскую деятельность, невозможно, так как речь сопровождает и  совершенствует познавательную деятельность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947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проекта: расширение знаний детей об окружающем мире через опытно-экспериментальную деятельность, формирование  любознательности, активности.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способствовать обогащению активного словаря детей через познавательно-исследовательскую деятельность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создать условия, способствующие выявлению и поддержанию интересов у детей,  проявления самостоятельности в  их  познавательно-речевом развитии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поддерживать условия для развития познавательно-речевых процессов дошкольников во всех видах деятельности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-привлечь родителей к совместной с детьми исследовательской, продуктивной деятельности, способствующей возникновению речевой активности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3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4048542">
            <a:off x="308913" y="1891493"/>
            <a:ext cx="3999124" cy="3028950"/>
          </a:xfrm>
        </p:spPr>
      </p:pic>
      <p:pic>
        <p:nvPicPr>
          <p:cNvPr id="6" name="Содержимое 5" descr="IMG_03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734343">
            <a:off x="4919066" y="1892971"/>
            <a:ext cx="4253254" cy="300771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3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0275" y="906415"/>
            <a:ext cx="4032449" cy="3028950"/>
          </a:xfrm>
        </p:spPr>
      </p:pic>
      <p:pic>
        <p:nvPicPr>
          <p:cNvPr id="6" name="Содержимое 5" descr="IMG_02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715247" y="2493665"/>
            <a:ext cx="3894584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3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03548" y="1376772"/>
            <a:ext cx="4248472" cy="3168352"/>
          </a:xfrm>
        </p:spPr>
      </p:pic>
      <p:pic>
        <p:nvPicPr>
          <p:cNvPr id="6" name="Содержимое 5" descr="IMG_03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32772" y="1407989"/>
            <a:ext cx="4320479" cy="317792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3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76672"/>
            <a:ext cx="4038600" cy="3024336"/>
          </a:xfrm>
        </p:spPr>
      </p:pic>
      <p:pic>
        <p:nvPicPr>
          <p:cNvPr id="8" name="Содержимое 7" descr="IMG_03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996952"/>
            <a:ext cx="4038600" cy="28803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результате проектной деятельности, я добилась положительных результатов по данной теме: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 детей  развиваются операции мышления: анализ, синтез, сравнение, обобщение, классификация, а также память, внимание, воображение, тактильные ощущения, мелкая моторика рук. Возросла речевая активность во всех видах деятельности. В речи детей все чаще стали появляться  распространенные, сложноподчиненные и сложносочиненные предложения, более полные и точные ответы на мои вопросы. Они  вступают в диалог со сверстниками и взрослыми.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119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ИСПОЛЬЗОВАНИЕ ПРОЕКТНО-ИССЛЕДОВАТЕЛЬСКОЙ ДЕЯТЕЛЬНОСТИ В ПОЗНАВАТЕЛЬНО-РЕЧЕВОМ РАЗВИТИИ ДЕТЕЙ СТАРШЕГО ДОШКОЛЬНОГО ВОЗРАСТА</vt:lpstr>
      <vt:lpstr>Слайд 2</vt:lpstr>
      <vt:lpstr>Слайд 3</vt:lpstr>
      <vt:lpstr>Задачи:</vt:lpstr>
      <vt:lpstr>Слайд 5</vt:lpstr>
      <vt:lpstr>Слайд 6</vt:lpstr>
      <vt:lpstr>Слайд 7</vt:lpstr>
      <vt:lpstr>Слайд 8</vt:lpstr>
      <vt:lpstr>           В результате проектной деятельности, я добилась положительных результатов по данной теме: У детей  развиваются операции мышления: анализ, синтез, сравнение, обобщение, классификация, а также память, внимание, воображение, тактильные ощущения, мелкая моторика рук. Возросла речевая активность во всех видах деятельности. В речи детей все чаще стали появляться  распространенные, сложноподчиненные и сложносочиненные предложения, более полные и точные ответы на мои вопросы. Они  вступают в диалог со сверстниками и взрослыми.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Юлия</cp:lastModifiedBy>
  <cp:revision>9</cp:revision>
  <dcterms:created xsi:type="dcterms:W3CDTF">2016-10-03T19:54:15Z</dcterms:created>
  <dcterms:modified xsi:type="dcterms:W3CDTF">2019-10-17T05:16:50Z</dcterms:modified>
</cp:coreProperties>
</file>