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93" r:id="rId3"/>
    <p:sldId id="290" r:id="rId4"/>
    <p:sldId id="297" r:id="rId5"/>
    <p:sldId id="294" r:id="rId6"/>
    <p:sldId id="259" r:id="rId7"/>
    <p:sldId id="268" r:id="rId8"/>
    <p:sldId id="285" r:id="rId9"/>
    <p:sldId id="267" r:id="rId10"/>
    <p:sldId id="263" r:id="rId11"/>
    <p:sldId id="264" r:id="rId12"/>
    <p:sldId id="265" r:id="rId13"/>
    <p:sldId id="284" r:id="rId14"/>
    <p:sldId id="296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018B-9712-4EC0-AE5B-08D88F0F1354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0C082-B16C-4DDA-9A6C-CB21993C4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95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0C082-B16C-4DDA-9A6C-CB21993C43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11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0C082-B16C-4DDA-9A6C-CB21993C43F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11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A22-DC08-4C09-8BA4-4AC4327DE8D9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2C1C-2628-4167-93E5-3522CE54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51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A22-DC08-4C09-8BA4-4AC4327DE8D9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2C1C-2628-4167-93E5-3522CE54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72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A22-DC08-4C09-8BA4-4AC4327DE8D9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2C1C-2628-4167-93E5-3522CE54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44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A22-DC08-4C09-8BA4-4AC4327DE8D9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2C1C-2628-4167-93E5-3522CE54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70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A22-DC08-4C09-8BA4-4AC4327DE8D9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2C1C-2628-4167-93E5-3522CE54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1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A22-DC08-4C09-8BA4-4AC4327DE8D9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2C1C-2628-4167-93E5-3522CE54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05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A22-DC08-4C09-8BA4-4AC4327DE8D9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2C1C-2628-4167-93E5-3522CE54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71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A22-DC08-4C09-8BA4-4AC4327DE8D9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2C1C-2628-4167-93E5-3522CE54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36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A22-DC08-4C09-8BA4-4AC4327DE8D9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2C1C-2628-4167-93E5-3522CE54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74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A22-DC08-4C09-8BA4-4AC4327DE8D9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2C1C-2628-4167-93E5-3522CE54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68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A22-DC08-4C09-8BA4-4AC4327DE8D9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2C1C-2628-4167-93E5-3522CE54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59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9A22-DC08-4C09-8BA4-4AC4327DE8D9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2C1C-2628-4167-93E5-3522CE54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34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Маленькая батарейка –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 большой вред!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18437" name="Picture 5" descr="E:\экопроект\imagesTKWZNOO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424936" cy="41764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rgbClr val="006600"/>
                </a:solidFill>
              </a:rPr>
              <a:t>Подготовила:  Осипова Светлана Борисовна</a:t>
            </a:r>
          </a:p>
          <a:p>
            <a:pPr algn="r"/>
            <a:r>
              <a:rPr lang="ru-RU" sz="2800" b="1" dirty="0" smtClean="0">
                <a:solidFill>
                  <a:srgbClr val="006600"/>
                </a:solidFill>
              </a:rPr>
              <a:t>Воспитатель</a:t>
            </a:r>
          </a:p>
          <a:p>
            <a:pPr algn="r"/>
            <a:r>
              <a:rPr lang="ru-RU" sz="2800" b="1" dirty="0" smtClean="0">
                <a:solidFill>
                  <a:srgbClr val="006600"/>
                </a:solidFill>
              </a:rPr>
              <a:t>Выступила: </a:t>
            </a:r>
            <a:r>
              <a:rPr lang="ru-RU" sz="2800" b="1" dirty="0" err="1" smtClean="0">
                <a:solidFill>
                  <a:srgbClr val="006600"/>
                </a:solidFill>
              </a:rPr>
              <a:t>Стенина</a:t>
            </a:r>
            <a:r>
              <a:rPr lang="ru-RU" sz="2800" b="1" dirty="0" smtClean="0">
                <a:solidFill>
                  <a:srgbClr val="006600"/>
                </a:solidFill>
              </a:rPr>
              <a:t> Виктория</a:t>
            </a:r>
          </a:p>
          <a:p>
            <a:pPr algn="r"/>
            <a:r>
              <a:rPr lang="ru-RU" sz="2800" b="1" dirty="0" smtClean="0">
                <a:solidFill>
                  <a:srgbClr val="006600"/>
                </a:solidFill>
              </a:rPr>
              <a:t>Воспитанница подготовительной группы</a:t>
            </a:r>
          </a:p>
        </p:txBody>
      </p:sp>
    </p:spTree>
    <p:extLst>
      <p:ext uri="{BB962C8B-B14F-4D97-AF65-F5344CB8AC3E}">
        <p14:creationId xmlns:p14="http://schemas.microsoft.com/office/powerpoint/2010/main" xmlns="" val="25992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шаблоны\850_ab66f655da12d9bb7d6a4ccba5da40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Чем опасны батарейки для человека?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1952" y="5586928"/>
            <a:ext cx="6400800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Никель и цинк – могут вызвать дерматит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E:\экопроект\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752" y="2058536"/>
            <a:ext cx="60960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E:\экопроект\0BgQ6z2j3OE.jpg"/>
          <p:cNvPicPr>
            <a:picLocks noChangeAspect="1" noChangeArrowheads="1"/>
          </p:cNvPicPr>
          <p:nvPr/>
        </p:nvPicPr>
        <p:blipFill>
          <a:blip r:embed="rId4" cstate="print"/>
          <a:srcRect l="14573" r="13014"/>
          <a:stretch>
            <a:fillRect/>
          </a:stretch>
        </p:blipFill>
        <p:spPr bwMode="auto">
          <a:xfrm>
            <a:off x="7343800" y="5429250"/>
            <a:ext cx="180020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73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шаблоны\850_ab66f655da12d9bb7d6a4ccba5da40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006600"/>
                </a:solidFill>
              </a:rPr>
              <a:t>Чем опасны батарейки для человека?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9776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Свинец – накапливается в организме, поражает почки, нервную систему.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3074" name="Picture 2" descr="E:\экопроект\iDA9Y70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28083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экопроект\iLV3N2WY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25202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E:\экопроект\0BgQ6z2j3OE.jpg"/>
          <p:cNvPicPr>
            <a:picLocks noChangeAspect="1" noChangeArrowheads="1"/>
          </p:cNvPicPr>
          <p:nvPr/>
        </p:nvPicPr>
        <p:blipFill>
          <a:blip r:embed="rId5" cstate="print"/>
          <a:srcRect l="20366" r="15910"/>
          <a:stretch>
            <a:fillRect/>
          </a:stretch>
        </p:blipFill>
        <p:spPr bwMode="auto">
          <a:xfrm>
            <a:off x="7559824" y="5429250"/>
            <a:ext cx="1584176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18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шаблоны\850_ab66f655da12d9bb7d6a4ccba5da40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1992" y="332656"/>
            <a:ext cx="7772400" cy="14700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006600"/>
                </a:solidFill>
              </a:rPr>
              <a:t>Чем опасны батарейки для человека?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941168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Кадмий – вредит легким. Накапливается в печени, почках, костных тканях. Провоцирует рак.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4098" name="Picture 2" descr="E:\экопроект\1289737889_legk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6724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экопроект\fuer-ein-starkes-skelettmh53524233894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732" y="2107035"/>
            <a:ext cx="4128120" cy="285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:\экопроект\0BgQ6z2j3OE.jpg"/>
          <p:cNvPicPr>
            <a:picLocks noChangeAspect="1" noChangeArrowheads="1"/>
          </p:cNvPicPr>
          <p:nvPr/>
        </p:nvPicPr>
        <p:blipFill>
          <a:blip r:embed="rId5" cstate="print"/>
          <a:srcRect l="18138" r="21035"/>
          <a:stretch>
            <a:fillRect/>
          </a:stretch>
        </p:blipFill>
        <p:spPr bwMode="auto">
          <a:xfrm>
            <a:off x="7631832" y="5429250"/>
            <a:ext cx="1512168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37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шаблоны\850_ab66f655da12d9bb7d6a4ccba5da40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96944" cy="144016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</a:rPr>
              <a:t>Акция </a:t>
            </a:r>
          </a:p>
          <a:p>
            <a:r>
              <a:rPr lang="ru-RU" sz="4400" b="1" dirty="0" smtClean="0">
                <a:solidFill>
                  <a:srgbClr val="006600"/>
                </a:solidFill>
              </a:rPr>
              <a:t>« Батарейки сдавайтесь!»</a:t>
            </a:r>
            <a:endParaRPr lang="ru-RU" sz="4400" b="1" dirty="0">
              <a:solidFill>
                <a:srgbClr val="006600"/>
              </a:solidFill>
            </a:endParaRPr>
          </a:p>
        </p:txBody>
      </p:sp>
      <p:pic>
        <p:nvPicPr>
          <p:cNvPr id="4098" name="Picture 2" descr="E:\экопроект\0BgQ6z2j3OE.jpg"/>
          <p:cNvPicPr>
            <a:picLocks noChangeAspect="1" noChangeArrowheads="1"/>
          </p:cNvPicPr>
          <p:nvPr/>
        </p:nvPicPr>
        <p:blipFill>
          <a:blip r:embed="rId3" cstate="print"/>
          <a:srcRect l="15151" r="21212"/>
          <a:stretch>
            <a:fillRect/>
          </a:stretch>
        </p:blipFill>
        <p:spPr bwMode="auto">
          <a:xfrm>
            <a:off x="7631832" y="5429250"/>
            <a:ext cx="1512168" cy="1428750"/>
          </a:xfrm>
          <a:prstGeom prst="rect">
            <a:avLst/>
          </a:prstGeom>
          <a:noFill/>
        </p:spPr>
      </p:pic>
      <p:pic>
        <p:nvPicPr>
          <p:cNvPr id="8" name="Рисунок 7" descr="20180410_1735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59570">
            <a:off x="-77886" y="2482861"/>
            <a:ext cx="4551585" cy="3413689"/>
          </a:xfrm>
          <a:prstGeom prst="rect">
            <a:avLst/>
          </a:prstGeom>
        </p:spPr>
      </p:pic>
      <p:pic>
        <p:nvPicPr>
          <p:cNvPr id="9" name="Рисунок 8" descr="20180410_1743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861700">
            <a:off x="4157381" y="2481928"/>
            <a:ext cx="4451572" cy="348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0180412_183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714620"/>
            <a:ext cx="3143240" cy="2357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шаблоны\850_ab66f655da12d9bb7d6a4ccba5da40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072074"/>
            <a:ext cx="4143404" cy="11430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Это может сделать каждый!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88640"/>
            <a:ext cx="8208912" cy="129614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6600"/>
                </a:solidFill>
              </a:rPr>
              <a:t>Здоровье планеты – это дело рук  каждого, каждого из нас.</a:t>
            </a:r>
            <a:endParaRPr lang="ru-RU" sz="4400" dirty="0">
              <a:solidFill>
                <a:srgbClr val="006600"/>
              </a:solidFill>
            </a:endParaRPr>
          </a:p>
        </p:txBody>
      </p:sp>
      <p:pic>
        <p:nvPicPr>
          <p:cNvPr id="9" name="Рисунок 8" descr="20180413_1408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339830" y="2303848"/>
            <a:ext cx="4714876" cy="3536157"/>
          </a:xfrm>
          <a:prstGeom prst="rect">
            <a:avLst/>
          </a:prstGeom>
        </p:spPr>
      </p:pic>
      <p:pic>
        <p:nvPicPr>
          <p:cNvPr id="8" name="Рисунок 7" descr="20180413_1408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714488"/>
            <a:ext cx="400052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E:\шаблоны\850_ab66f655da12d9bb7d6a4ccba5da40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9087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6" name="Picture 8" descr="E:\экопроект\0BgQ6z2j3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229200"/>
            <a:ext cx="2486025" cy="1428750"/>
          </a:xfrm>
          <a:prstGeom prst="rect">
            <a:avLst/>
          </a:prstGeom>
          <a:noFill/>
        </p:spPr>
      </p:pic>
      <p:pic>
        <p:nvPicPr>
          <p:cNvPr id="1026" name="Picture 2" descr="E: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шаблоны\850_ab66f655da12d9bb7d6a4ccba5da40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0" y="3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80975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6600"/>
                </a:solidFill>
              </a:rPr>
              <a:t>Маленькая батарейка – большой вред!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IMG-20180410-WA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85860"/>
            <a:ext cx="3714776" cy="4953035"/>
          </a:xfrm>
          <a:prstGeom prst="roundRect">
            <a:avLst/>
          </a:prstGeom>
        </p:spPr>
      </p:pic>
      <p:pic>
        <p:nvPicPr>
          <p:cNvPr id="8" name="Рисунок 7" descr="IMG-20180410-WA0013.jpg"/>
          <p:cNvPicPr>
            <a:picLocks noChangeAspect="1"/>
          </p:cNvPicPr>
          <p:nvPr/>
        </p:nvPicPr>
        <p:blipFill>
          <a:blip r:embed="rId4"/>
          <a:srcRect l="32308" t="3076" r="10000"/>
          <a:stretch>
            <a:fillRect/>
          </a:stretch>
        </p:blipFill>
        <p:spPr>
          <a:xfrm>
            <a:off x="4429125" y="1285859"/>
            <a:ext cx="3929090" cy="495065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7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шаблоны\850_ab66f655da12d9bb7d6a4ccba5da40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290"/>
            <a:ext cx="7920880" cy="88290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006600"/>
                </a:solidFill>
              </a:rPr>
              <a:t>Маленькая батарейка – большой вред!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3" descr="C:\Users\у\Pictures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7137706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Обязательная утилизаци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714884"/>
            <a:ext cx="1728192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286000" y="4714884"/>
            <a:ext cx="6000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… на каждой батарейке есть знак, обозначающий, что ее нельзя выбрасывать в мусорный бак </a:t>
            </a:r>
            <a:endParaRPr lang="ru-RU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9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шаблоны\850_ab66f655da12d9bb7d6a4ccba5da40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97D0F"/>
                </a:solidFill>
              </a:rPr>
              <a:t>Маленькая батарейка – большой вред! </a:t>
            </a:r>
            <a:endParaRPr lang="ru-RU" sz="3600" dirty="0"/>
          </a:p>
        </p:txBody>
      </p:sp>
      <p:pic>
        <p:nvPicPr>
          <p:cNvPr id="7" name="Содержимое 6" descr="прпорп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57752" y="3714752"/>
            <a:ext cx="3786214" cy="2839661"/>
          </a:xfrm>
          <a:prstGeom prst="roundRect">
            <a:avLst/>
          </a:prstGeom>
        </p:spPr>
      </p:pic>
      <p:pic>
        <p:nvPicPr>
          <p:cNvPr id="6" name="Содержимое 5" descr="batareiki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1428736"/>
            <a:ext cx="4038600" cy="2276571"/>
          </a:xfrm>
          <a:prstGeom prst="roundRect">
            <a:avLst/>
          </a:prstGeom>
        </p:spPr>
      </p:pic>
      <p:pic>
        <p:nvPicPr>
          <p:cNvPr id="8" name="Рисунок 7" descr="20180417_1058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226252" y="1845426"/>
            <a:ext cx="5238786" cy="3929090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\850_ab66f655da12d9bb7d6a4ccba5da40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8" y="0"/>
            <a:ext cx="9132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экопроект\1729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0790" y="857232"/>
            <a:ext cx="3243210" cy="38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6715140" cy="78581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Из книг и интернета мы узнали: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643446"/>
            <a:ext cx="5715008" cy="22145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Батарейки – это химические устройства. Они могут содержать цинк, свинец, ртуть, никель, медь, марганец, литий, кадмий, серебро.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400" b="1" dirty="0" smtClean="0">
                <a:solidFill>
                  <a:srgbClr val="006600"/>
                </a:solidFill>
              </a:rPr>
              <a:t>Маленькая батарейка – большой вред!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8" name="Рисунок 7" descr="IMG-20180410-WA0014.jpg"/>
          <p:cNvPicPr>
            <a:picLocks noChangeAspect="1"/>
          </p:cNvPicPr>
          <p:nvPr/>
        </p:nvPicPr>
        <p:blipFill>
          <a:blip r:embed="rId4"/>
          <a:srcRect l="5172" t="5172" r="3448" b="5603"/>
          <a:stretch>
            <a:fillRect/>
          </a:stretch>
        </p:blipFill>
        <p:spPr>
          <a:xfrm>
            <a:off x="0" y="2143116"/>
            <a:ext cx="3357586" cy="437117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4503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шаблоны\850_ab66f655da12d9bb7d6a4ccba5da406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Где используются батарейки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9218" name="Picture 2" descr="C:\Users\у\Pictures\g_image_4ff4feebaa4b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09461">
            <a:off x="251520" y="2204864"/>
            <a:ext cx="43238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у\Pictures\44407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3402">
            <a:off x="2123728" y="2630056"/>
            <a:ext cx="38354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у\Pictures\dickie_ambulans_med_ljud_och_ljus-14920913-3045875038-xtr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D"/>
              </a:clrFrom>
              <a:clrTo>
                <a:srgbClr val="FD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6605">
            <a:off x="3491880" y="2348880"/>
            <a:ext cx="5046712" cy="402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у\Pictures\62038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984" y="2187042"/>
            <a:ext cx="45112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10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шаблоны\850_ab66f655da12d9bb7d6a4ccba5da40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7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94421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Существует мнение: </a:t>
            </a:r>
            <a:r>
              <a:rPr lang="ru-RU" sz="1800" b="1" dirty="0" smtClean="0">
                <a:solidFill>
                  <a:srgbClr val="006600"/>
                </a:solidFill>
              </a:rPr>
              <a:t/>
            </a:r>
            <a:br>
              <a:rPr lang="ru-RU" sz="1800" b="1" dirty="0" smtClean="0">
                <a:solidFill>
                  <a:srgbClr val="006600"/>
                </a:solidFill>
              </a:rPr>
            </a:br>
            <a:r>
              <a:rPr lang="ru-RU" sz="3600" b="1" dirty="0" smtClean="0">
                <a:solidFill>
                  <a:srgbClr val="006600"/>
                </a:solidFill>
              </a:rPr>
              <a:t>одна батарейка загрязняет тяжелыми металлами около 20 квадратных метров земли или 400 литров воды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E:\экопроект\1342087735_butilirovannaya-vo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721596" cy="33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экопроект\116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52525"/>
            <a:ext cx="3240360" cy="32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6174" y="2035696"/>
            <a:ext cx="3024336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6600"/>
                </a:solidFill>
              </a:rPr>
              <a:t>400 литров воды- это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035696"/>
            <a:ext cx="2736304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6600"/>
                </a:solidFill>
              </a:rPr>
              <a:t>20 кв. м лесной зоны-это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616624"/>
            <a:ext cx="3937620" cy="1124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</a:rPr>
              <a:t>80 бутылок по 5 литров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5616624"/>
            <a:ext cx="3744416" cy="1130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6600"/>
                </a:solidFill>
              </a:rPr>
              <a:t>Территория обитания трех деревьев, двух кротов, одного ёжика и несколько тысяч дождевых червей</a:t>
            </a:r>
            <a:endParaRPr lang="ru-RU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1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шаблоны\850_ab66f655da12d9bb7d6a4ccba5da40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88640"/>
            <a:ext cx="8208912" cy="7400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6600"/>
                </a:solidFill>
              </a:rPr>
              <a:t>Маленькая батарейка – большой вред!</a:t>
            </a:r>
            <a:endParaRPr lang="ru-RU" sz="3600" dirty="0">
              <a:solidFill>
                <a:srgbClr val="006600"/>
              </a:solidFill>
            </a:endParaRPr>
          </a:p>
        </p:txBody>
      </p:sp>
      <p:pic>
        <p:nvPicPr>
          <p:cNvPr id="3074" name="Picture 2" descr="E:\экопроект\0BgQ6z2j3OE.jpg"/>
          <p:cNvPicPr>
            <a:picLocks noChangeAspect="1" noChangeArrowheads="1"/>
          </p:cNvPicPr>
          <p:nvPr/>
        </p:nvPicPr>
        <p:blipFill>
          <a:blip r:embed="rId4" cstate="print"/>
          <a:srcRect l="18138" r="18138" b="4641"/>
          <a:stretch>
            <a:fillRect/>
          </a:stretch>
        </p:blipFill>
        <p:spPr bwMode="auto">
          <a:xfrm>
            <a:off x="7559824" y="5495553"/>
            <a:ext cx="1584176" cy="1362447"/>
          </a:xfrm>
          <a:prstGeom prst="rect">
            <a:avLst/>
          </a:prstGeom>
          <a:noFill/>
        </p:spPr>
      </p:pic>
      <p:pic>
        <p:nvPicPr>
          <p:cNvPr id="11" name="Рисунок 10" descr="20180411_0949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142984"/>
            <a:ext cx="3333741" cy="2500306"/>
          </a:xfrm>
          <a:prstGeom prst="roundRect">
            <a:avLst/>
          </a:prstGeom>
        </p:spPr>
      </p:pic>
      <p:pic>
        <p:nvPicPr>
          <p:cNvPr id="12" name="Рисунок 11" descr="20180411_095523.jpg"/>
          <p:cNvPicPr>
            <a:picLocks noChangeAspect="1"/>
          </p:cNvPicPr>
          <p:nvPr/>
        </p:nvPicPr>
        <p:blipFill>
          <a:blip r:embed="rId6" cstate="print"/>
          <a:srcRect l="18660"/>
          <a:stretch>
            <a:fillRect/>
          </a:stretch>
        </p:blipFill>
        <p:spPr>
          <a:xfrm rot="5400000">
            <a:off x="4257444" y="1671854"/>
            <a:ext cx="4405347" cy="4061988"/>
          </a:xfrm>
          <a:prstGeom prst="ellipse">
            <a:avLst/>
          </a:prstGeom>
        </p:spPr>
      </p:pic>
      <p:pic>
        <p:nvPicPr>
          <p:cNvPr id="13" name="Рисунок 12" descr="20180411_0955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857628"/>
            <a:ext cx="3333740" cy="250030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шаблоны\850_ab66f655da12d9bb7d6a4ccba5da40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Как опасные вещества могут попасть в организм человека?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экопроект\influence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05"/>
          <a:stretch/>
        </p:blipFill>
        <p:spPr bwMode="auto">
          <a:xfrm>
            <a:off x="323528" y="2060848"/>
            <a:ext cx="81369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24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219</Words>
  <Application>Microsoft Office PowerPoint</Application>
  <PresentationFormat>Экран (4:3)</PresentationFormat>
  <Paragraphs>32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Маленькая батарейка –  большой вред!</vt:lpstr>
      <vt:lpstr>Маленькая батарейка – большой вред! </vt:lpstr>
      <vt:lpstr>Слайд 3</vt:lpstr>
      <vt:lpstr>Маленькая батарейка – большой вред! </vt:lpstr>
      <vt:lpstr>Из книг и интернета мы узнали:</vt:lpstr>
      <vt:lpstr>Где используются батарейки</vt:lpstr>
      <vt:lpstr>Существует мнение:  одна батарейка загрязняет тяжелыми металлами около 20 квадратных метров земли или 400 литров воды</vt:lpstr>
      <vt:lpstr>Слайд 8</vt:lpstr>
      <vt:lpstr>Как опасные вещества могут попасть в организм человека?</vt:lpstr>
      <vt:lpstr>Чем опасны батарейки для человека?</vt:lpstr>
      <vt:lpstr>Чем опасны батарейки для человека?</vt:lpstr>
      <vt:lpstr>Чем опасны батарейки для человека?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вред батарейки</dc:title>
  <dc:creator>елена</dc:creator>
  <cp:lastModifiedBy>р</cp:lastModifiedBy>
  <cp:revision>87</cp:revision>
  <dcterms:created xsi:type="dcterms:W3CDTF">2015-02-08T18:01:34Z</dcterms:created>
  <dcterms:modified xsi:type="dcterms:W3CDTF">2018-04-17T10:19:51Z</dcterms:modified>
</cp:coreProperties>
</file>