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970861_larg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15110" cy="1643074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црр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№231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Учитель-логопед: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Ибрагимова Л.Р.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81000"/>
            <a:ext cx="7886728" cy="29051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РАЗЛИЧНЫХ ВИДОВ ГИМНАСТИК, КАК ЧАСТИ ЗДОРОВЬЕСБЕРЕГАЮЩИХ ТЕХНОЛОГИЙ В РАБОТЕ УЧИТЕЛЯ-ЛОГОПЕДА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4833" cy="69443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Пальчиковая гимнастика</a:t>
            </a:r>
            <a:endParaRPr lang="ru-RU" sz="3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4000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Развитию мелкой моторики пальцев рук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на коррекционных занятиях уделяется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особое внимание, так как этот вид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деятельности способствует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умственному и речевому развитию,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выработке основных элементарных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умений, формированию графических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навыков. Целесообразно сочетать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упражнения по развитию мелкой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моторики с собственно речевыми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упражнениями.</a:t>
            </a:r>
          </a:p>
        </p:txBody>
      </p:sp>
      <p:pic>
        <p:nvPicPr>
          <p:cNvPr id="7" name="Picture 9" descr="SL385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3121" y="1571612"/>
            <a:ext cx="457087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254625" y="5357826"/>
            <a:ext cx="3532217" cy="93821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«Вышли пальчики гулять…»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144000" cy="7215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 –Джок терапия</a:t>
            </a:r>
            <a:endParaRPr lang="ru-RU" sz="3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919b894a3b9c72dcfd671f2e26a9210f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1418158"/>
            <a:ext cx="3789384" cy="451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1428736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Су – Джок терапия – стимуляция высокоактивных точек соответствующих всем органам и системам , расположенных на кистях рук и стопах. Воздействие на точки стоп осуществляется во время хождения по ребристым дорожкам, коврикам с пуговицами и т.д. На коррекционных занятиях происходит стимулирование активных точек, расположенных на пальцах рук и стопах ребёнка при помощи различных приспособлений (шарики, массажные мячики, грецкие орехи, колючие валики).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61171"/>
          </a:xfrm>
        </p:spPr>
      </p:pic>
      <p:pic>
        <p:nvPicPr>
          <p:cNvPr id="5" name="Picture 8" descr="SL3856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6863" y="3379788"/>
            <a:ext cx="4194175" cy="314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SL3856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42852"/>
            <a:ext cx="4194175" cy="3146425"/>
          </a:xfrm>
          <a:prstGeom prst="rect">
            <a:avLst/>
          </a:prstGeom>
          <a:solidFill>
            <a:schemeClr val="accent2"/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 rot="21085205">
            <a:off x="476658" y="977813"/>
            <a:ext cx="360045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«Ах, какой колючий ёж.</a:t>
            </a:r>
          </a:p>
          <a:p>
            <a:pPr algn="ctr"/>
            <a:r>
              <a:rPr lang="ru-RU" dirty="0"/>
              <a:t>Колет ладошки…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286380" y="4643446"/>
            <a:ext cx="295275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«Померяем колечко»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een2Maste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" y="-144436"/>
            <a:ext cx="9141887" cy="70024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Зрительная гимнастика</a:t>
            </a:r>
            <a:endParaRPr lang="ru-RU" sz="3600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357298"/>
            <a:ext cx="4071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Гимнастика для глаз способствует более быстрому восстановлению работоспособности, эффективному усвоению учебного материала, активизации, упражнению и восстановлению зрения. Зрительная гимнастика направлена на улучшение и сохранение зрения, является профилактикой близорукости и дальнозоркости. «Волшебные» игры для глаз — это тренировка глазных мышц детей и успех здорового зрения в будущем.</a:t>
            </a:r>
            <a:endParaRPr lang="ru-RU" dirty="0"/>
          </a:p>
        </p:txBody>
      </p:sp>
      <p:pic>
        <p:nvPicPr>
          <p:cNvPr id="5122" name="Picture 2" descr="http://misseva.ru/uploads/articles/14477538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50059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reen2Maste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586"/>
            <a:ext cx="9144000" cy="6859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dstopolek.3dn.ru/_pu/0/67745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429288" cy="3429000"/>
          </a:xfrm>
          <a:prstGeom prst="rect">
            <a:avLst/>
          </a:prstGeom>
          <a:noFill/>
        </p:spPr>
      </p:pic>
      <p:pic>
        <p:nvPicPr>
          <p:cNvPr id="26626" name="Picture 2" descr="http://img0.liveinternet.ru/images/attach/d/0/129/790/129790786_RmUsLnait_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500438"/>
            <a:ext cx="542928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26" y="0"/>
            <a:ext cx="913977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Релаксация</a:t>
            </a:r>
            <a:endParaRPr lang="ru-RU" sz="3600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285720" y="1214422"/>
            <a:ext cx="4429156" cy="500066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Комплекс упражнений на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релаксацию используется для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обучения детей управлению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собственным мышечным тонусом,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приёмам расслабления различных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групп мышц. Умение расслабляться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помогает одним детям снять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напряжение, другим –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сконцентрировать внимание, снять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возбуждение, расслабить мышцы,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что необходимо для исправления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речи.</a:t>
            </a:r>
          </a:p>
        </p:txBody>
      </p:sp>
      <p:pic>
        <p:nvPicPr>
          <p:cNvPr id="6" name="Picture 7" descr="kids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628" y="1224679"/>
            <a:ext cx="3429023" cy="44854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een2Master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39773" cy="6857999"/>
          </a:xfrm>
          <a:prstGeom prst="rect">
            <a:avLst/>
          </a:prstGeom>
        </p:spPr>
      </p:pic>
      <p:pic>
        <p:nvPicPr>
          <p:cNvPr id="5" name="Picture 9" descr="SL3856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142852"/>
            <a:ext cx="4929222" cy="3126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fb.ru/misc/i/gallery/5308/5781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429000"/>
            <a:ext cx="500066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5-015-Spasibo-za-vniman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75354" y="0"/>
            <a:ext cx="921935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физического развития детей с речевыми недостатками</a:t>
            </a:r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2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8586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428736"/>
            <a:ext cx="8556655" cy="49292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нарушение дыхания и голосообразования;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нарушения общей и мелкой моторики;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расторможенность и заторможенность мышечного напряжения;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повышенная утомляемость;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заметное отставание в показателях основных физических качеств: силы, скорости, ловкости;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нарушение темпоритмической организации движений.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75354" y="0"/>
            <a:ext cx="921935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психического развития детей с речевыми недостатками</a:t>
            </a:r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2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571612"/>
            <a:ext cx="8628093" cy="49292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нарушения оптико-пространственного праксиса;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неустойчивость внимания;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расстройство памяти (особенно слуховой);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несформированность мышления;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задержка развития воображения.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171"/>
          </a:xfr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071670" y="2357430"/>
            <a:ext cx="4929222" cy="150019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Виды гимнастик, как части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здоровьесберегающих технологий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071802" y="285728"/>
            <a:ext cx="2571768" cy="985838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Артикуляционная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гимнастика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42844" y="1500174"/>
            <a:ext cx="25003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Дыхательная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гимнастика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357950" y="1428736"/>
            <a:ext cx="2571768" cy="985838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Пальчиковая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гимнастика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14282" y="3857628"/>
            <a:ext cx="2571768" cy="985838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 – Джок терапия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5072066" y="5286388"/>
            <a:ext cx="2571768" cy="985838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Физминутка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357950" y="3857628"/>
            <a:ext cx="2571768" cy="985838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Зрительная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гимнастика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1357290" y="5286388"/>
            <a:ext cx="2571768" cy="985838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Релаксация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107653" y="1821645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6572264" y="2357430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29388" y="3643314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5000628" y="4214818"/>
            <a:ext cx="128588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036083" y="4250537"/>
            <a:ext cx="128588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2428860" y="3714752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V="1">
            <a:off x="2643174" y="2214554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626" cy="690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Артикуляционная гимнастика</a:t>
            </a: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psyhologia-online.com/nashidetki/nashi_detki.8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44" y="1142984"/>
            <a:ext cx="8429684" cy="274654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«Почистим верхние зубки»                «Чашечка»                                            «Маляр»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Содержимое 5" descr="http://vam-zhenshini.ru/images/catalog/img_item_361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00174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5" descr="http://www.detsad29rzd.caduk.ru/images/image013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321471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4" descr="http://pandia.ru/text/79/328/images/image004.pn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500174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85720" y="3786190"/>
            <a:ext cx="8072494" cy="500058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«Качели»                                                            «Грибок»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Содержимое 5" descr="http://i.ytimg.com/vi/4eSkIzRFPqQ/mqdefault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357694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242552" y="0"/>
            <a:ext cx="9386552" cy="70431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Дыхательная гимнастика</a:t>
            </a:r>
            <a:endParaRPr lang="ru-RU" sz="3600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3" y="1214422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586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Дыхательная гимнастика,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способствует развитию и укреплению 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грудной клетки.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Упражнения дыхательной 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гимнастики направлены на закрепление 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навыков диафрагмально – речевого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дыхания (оно считается наиболее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правильным типом дыхания). Ведётся 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работа над развитием силы, плавности,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длительности выдоха. Кроме 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оздоровительного значения, выработка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правильного дыхания необходима для 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дальнейшей работы над коррекцией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звукопроизношения.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836" y="1285860"/>
            <a:ext cx="361868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5626" y="0"/>
            <a:ext cx="9159626" cy="6903200"/>
          </a:xfrm>
        </p:spPr>
      </p:pic>
      <p:pic>
        <p:nvPicPr>
          <p:cNvPr id="5" name="Picture 8" descr="SL3856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214290"/>
            <a:ext cx="4194175" cy="314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42844" y="785794"/>
            <a:ext cx="4357686" cy="14287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Тренажёры для развития дыхания у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детей</a:t>
            </a:r>
          </a:p>
        </p:txBody>
      </p:sp>
      <p:pic>
        <p:nvPicPr>
          <p:cNvPr id="8" name="Picture 14" descr="SL3856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3571876"/>
            <a:ext cx="4194175" cy="3146425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4857752" y="4929198"/>
            <a:ext cx="4000528" cy="8572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Клоунские дудки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een2MasterPr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298"/>
            <a:ext cx="9159626" cy="68812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Физминутка</a:t>
            </a:r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736"/>
            <a:ext cx="45720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Чем выше двигательная активность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ребёнка, тем интенсивней развивается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его речь. Оздоровительные паузы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err="1" smtClean="0"/>
              <a:t>физминутки</a:t>
            </a:r>
            <a:r>
              <a:rPr lang="ru-RU" dirty="0" smtClean="0"/>
              <a:t>, проводятся в игровой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форме в середине занятия. Они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направлены на нормализацию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мышечного тонуса, исправление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неправильных поз, запоминание серии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двигательных актов, воспитание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быстроты реакции на словесные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инструкции. Сочетание речи с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определёнными движениями даёт ряд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преимуществ для детей,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посещающих логопедические занятия</a:t>
            </a:r>
            <a:endParaRPr lang="ru-RU" dirty="0"/>
          </a:p>
        </p:txBody>
      </p:sp>
      <p:pic>
        <p:nvPicPr>
          <p:cNvPr id="6" name="Picture 4" descr="7992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924300" cy="4392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g1.liveinternet.ru/images/attach/c/6/91/402/91402721_large_7d0ac512ea6e_kopiy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6550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395</TotalTime>
  <Words>523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ИСПОЛЬЗОВАНИЕ РАЗЛИЧНЫХ ВИДОВ ГИМНАСТИК, КАК ЧАСТИ ЗДОРОВЬЕСБЕРЕГАЮЩИХ ТЕХНОЛОГИЙ В РАБОТЕ УЧИТЕЛЯ-ЛОГОПЕДА</vt:lpstr>
      <vt:lpstr>Особенности физического развития детей с речевыми недостатками:</vt:lpstr>
      <vt:lpstr>Особенности психического развития детей с речевыми недостатками:</vt:lpstr>
      <vt:lpstr>Слайд 4</vt:lpstr>
      <vt:lpstr>Артикуляционная гимнастика</vt:lpstr>
      <vt:lpstr>Дыхательная гимнастика</vt:lpstr>
      <vt:lpstr>Слайд 7</vt:lpstr>
      <vt:lpstr>Физминутка </vt:lpstr>
      <vt:lpstr>Слайд 9</vt:lpstr>
      <vt:lpstr>Пальчиковая гимнастика</vt:lpstr>
      <vt:lpstr>Су –Джок терапия</vt:lpstr>
      <vt:lpstr>Слайд 12</vt:lpstr>
      <vt:lpstr>Зрительная гимнастика</vt:lpstr>
      <vt:lpstr>Слайд 14</vt:lpstr>
      <vt:lpstr>Релаксация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69</cp:revision>
  <dcterms:modified xsi:type="dcterms:W3CDTF">2018-01-09T03:36:43Z</dcterms:modified>
</cp:coreProperties>
</file>