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58" r:id="rId5"/>
    <p:sldId id="257" r:id="rId6"/>
    <p:sldId id="259" r:id="rId7"/>
    <p:sldId id="260" r:id="rId8"/>
    <p:sldId id="261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Мои документы\ФОН\Фоновые рисунки\21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285750"/>
            <a:ext cx="7358062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Documents and Settings\Администратор\Мои документы\КАРТИНКИ\ИНТЕР-КАРТ\школа\school012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10000"/>
          </a:blip>
          <a:srcRect/>
          <a:stretch>
            <a:fillRect/>
          </a:stretch>
        </p:blipFill>
        <p:spPr bwMode="auto">
          <a:xfrm>
            <a:off x="7454900" y="0"/>
            <a:ext cx="168910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C:\Documents and Settings\Администратор\Мои документы\КАРТИНКИ\ИНТЕР-КАРТ\школа\school220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643313"/>
            <a:ext cx="3455988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 rot="19868083">
            <a:off x="6683059" y="4393156"/>
            <a:ext cx="1071570" cy="142876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85875" y="785813"/>
            <a:ext cx="6572250" cy="255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chemeClr val="bg1"/>
                </a:solidFill>
                <a:latin typeface="Monotype Corsiva" pitchFamily="66" charset="0"/>
              </a:rPr>
              <a:t>1 сентября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dirty="0">
                <a:solidFill>
                  <a:srgbClr val="FFFF00"/>
                </a:solidFill>
                <a:latin typeface="Monotype Corsiva" pitchFamily="66" charset="0"/>
              </a:rPr>
              <a:t>День Знаний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3D363-8557-4D43-8F86-884AF45687DF}" type="datetimeFigureOut">
              <a:rPr lang="ru-RU"/>
              <a:pPr>
                <a:defRPr/>
              </a:pPr>
              <a:t>30.08.2013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3B127-291A-4AC4-B93F-EC968211A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4EBF9-5AFB-4A4B-8281-9AAF3D93A285}" type="datetimeFigureOut">
              <a:rPr lang="ru-RU"/>
              <a:pPr>
                <a:defRPr/>
              </a:pPr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249FD-0F42-42B4-8464-11D12B00E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F5CA7-8EAA-4337-94D5-D0F067E20DBB}" type="datetimeFigureOut">
              <a:rPr lang="ru-RU"/>
              <a:pPr>
                <a:defRPr/>
              </a:pPr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6DF61-780A-4D4B-BD49-6A75A718F4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Мои документы\КАРТИНКИ\ИНТЕР-КАРТ\школа\school012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10000"/>
          </a:blip>
          <a:srcRect/>
          <a:stretch>
            <a:fillRect/>
          </a:stretch>
        </p:blipFill>
        <p:spPr bwMode="auto">
          <a:xfrm>
            <a:off x="7454900" y="0"/>
            <a:ext cx="168910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C:\Documents and Settings\Администратор\Мои документы\КАРТИНКИ\ИНТЕР-КАРТ\школа\school220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643313"/>
            <a:ext cx="3455988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713E6-BAB4-493E-A5B7-D6C1B5FCC16E}" type="datetimeFigureOut">
              <a:rPr lang="ru-RU"/>
              <a:pPr>
                <a:defRPr/>
              </a:pPr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378CC-BEF2-4843-9D2B-8CC894906F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BE395-0C70-4027-8407-46BFF7AC6D2E}" type="datetimeFigureOut">
              <a:rPr lang="ru-RU"/>
              <a:pPr>
                <a:defRPr/>
              </a:pPr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DDF4A-91FC-4F88-BC1C-F5B6CFAF15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E45AF-93A5-4B9E-BED6-FEFB86432764}" type="datetimeFigureOut">
              <a:rPr lang="ru-RU"/>
              <a:pPr>
                <a:defRPr/>
              </a:pPr>
              <a:t>30.08.2013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2E726-EAB1-4A12-9B56-674571FAA5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C8528-C9AD-448B-B95A-1A46F61EEE05}" type="datetimeFigureOut">
              <a:rPr lang="ru-RU"/>
              <a:pPr>
                <a:defRPr/>
              </a:pPr>
              <a:t>30.08.2013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AD39F-3820-4E95-ADDD-5F8DFDAC7D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817D6-0330-4BF2-B797-B25D298A839F}" type="datetimeFigureOut">
              <a:rPr lang="ru-RU"/>
              <a:pPr>
                <a:defRPr/>
              </a:pPr>
              <a:t>30.08.2013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8441E-CDAF-4107-A2F3-F59B50B1F2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7BCCF-974F-4AE5-96A1-D8BFFA0FBD14}" type="datetimeFigureOut">
              <a:rPr lang="ru-RU"/>
              <a:pPr>
                <a:defRPr/>
              </a:pPr>
              <a:t>30.08.2013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F1955-D35F-4A68-8249-0E9FA43611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88DA9-F526-499B-871F-2EFA36AF4EEA}" type="datetimeFigureOut">
              <a:rPr lang="ru-RU"/>
              <a:pPr>
                <a:defRPr/>
              </a:pPr>
              <a:t>30.08.2013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AF85F-7DDC-4569-8847-C9AEE6AA28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697AF-C130-4ED4-87D0-974440C4B9C6}" type="datetimeFigureOut">
              <a:rPr lang="ru-RU"/>
              <a:pPr>
                <a:defRPr/>
              </a:pPr>
              <a:t>30.08.2013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76A2B-E1B4-4778-995F-B5BB28AD16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EFF970-B26E-474B-888F-F386A6C97854}" type="datetimeFigureOut">
              <a:rPr lang="ru-RU"/>
              <a:pPr>
                <a:defRPr/>
              </a:pPr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8EA4D9-7559-4040-BBCB-0498AD82B1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4" name="Picture 2" descr="C:\Documents and Settings\Администратор\Мои документы\КАРТИНКИ\ИНТЕР-КАРТ\школа\school0120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10000"/>
          </a:blip>
          <a:srcRect/>
          <a:stretch>
            <a:fillRect/>
          </a:stretch>
        </p:blipFill>
        <p:spPr bwMode="auto">
          <a:xfrm>
            <a:off x="7454900" y="0"/>
            <a:ext cx="168910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357938" y="6500813"/>
            <a:ext cx="27860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http://musafirova.ucoz.ru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76;&#1077;&#1085;&#1100;%20&#1079;&#1085;&#1072;&#1085;&#1080;&#1081;%202013\1%20&#1089;&#1077;&#1085;&#1090;&#1103;&#1073;&#1088;&#1103;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сентября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979712" y="908720"/>
            <a:ext cx="5616624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0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476672"/>
          <a:ext cx="7643866" cy="1404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7"/>
                <a:gridCol w="357191"/>
                <a:gridCol w="464347"/>
                <a:gridCol w="464347"/>
                <a:gridCol w="464347"/>
                <a:gridCol w="464347"/>
                <a:gridCol w="464347"/>
                <a:gridCol w="464347"/>
                <a:gridCol w="464347"/>
                <a:gridCol w="464347"/>
                <a:gridCol w="464347"/>
                <a:gridCol w="464347"/>
                <a:gridCol w="464347"/>
                <a:gridCol w="464347"/>
                <a:gridCol w="464347"/>
                <a:gridCol w="464347"/>
              </a:tblGrid>
              <a:tr h="642942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otype Corsiva" pitchFamily="66" charset="0"/>
                        <a:cs typeface="Aparajit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otype Corsiva" pitchFamily="66" charset="0"/>
                        <a:cs typeface="Aparajit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l"/>
                      <a:endParaRPr lang="ru-RU" sz="4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ndantino script" pitchFamily="2" charset="0"/>
                        <a:cs typeface="Aparajit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ndantino script" pitchFamily="2" charset="0"/>
                        <a:cs typeface="Aparajit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835696" y="2204864"/>
          <a:ext cx="6715170" cy="13692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9655"/>
                <a:gridCol w="479655"/>
                <a:gridCol w="479655"/>
                <a:gridCol w="479655"/>
                <a:gridCol w="479655"/>
                <a:gridCol w="479655"/>
                <a:gridCol w="479655"/>
                <a:gridCol w="479655"/>
                <a:gridCol w="479655"/>
                <a:gridCol w="479655"/>
                <a:gridCol w="479655"/>
                <a:gridCol w="479655"/>
                <a:gridCol w="479655"/>
                <a:gridCol w="479655"/>
              </a:tblGrid>
              <a:tr h="607223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otype Corsiva" pitchFamily="66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endParaRPr lang="ru-RU" sz="4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ndantino script" pitchFamily="2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3528" y="1052736"/>
            <a:ext cx="567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С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1052736"/>
            <a:ext cx="4683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err="1" smtClean="0">
                <a:latin typeface="Monotype Corsiva" pitchFamily="66" charset="0"/>
              </a:rPr>
              <a:t>н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1052736"/>
            <a:ext cx="442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а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1052736"/>
            <a:ext cx="4507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ч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800" y="1052736"/>
            <a:ext cx="442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а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3848" y="1052736"/>
            <a:ext cx="4459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л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07904" y="1052736"/>
            <a:ext cx="4315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о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39952" y="1052736"/>
            <a:ext cx="5677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м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76056" y="1052736"/>
            <a:ext cx="4683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err="1" smtClean="0">
                <a:latin typeface="Monotype Corsiva" pitchFamily="66" charset="0"/>
              </a:rPr>
              <a:t>н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80112" y="1052736"/>
            <a:ext cx="4315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о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2160" y="1052736"/>
            <a:ext cx="4106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в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16216" y="1052736"/>
            <a:ext cx="4315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о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48264" y="1052736"/>
            <a:ext cx="3962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г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80312" y="1052736"/>
            <a:ext cx="4315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о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35696" y="2780928"/>
            <a:ext cx="4315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у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39752" y="2780928"/>
            <a:ext cx="4507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ч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43808" y="2780928"/>
            <a:ext cx="394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е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75856" y="2780928"/>
            <a:ext cx="4347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б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79912" y="2780928"/>
            <a:ext cx="4683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err="1" smtClean="0">
                <a:latin typeface="Monotype Corsiva" pitchFamily="66" charset="0"/>
              </a:rPr>
              <a:t>н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780928"/>
            <a:ext cx="4315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о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20072" y="2780928"/>
            <a:ext cx="4315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о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88224" y="2780928"/>
            <a:ext cx="4315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о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56176" y="2780928"/>
            <a:ext cx="3962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г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88024" y="2780928"/>
            <a:ext cx="3962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г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64288" y="2780928"/>
            <a:ext cx="4315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err="1" smtClean="0">
                <a:latin typeface="Monotype Corsiva" pitchFamily="66" charset="0"/>
              </a:rPr>
              <a:t>д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596336" y="2780928"/>
            <a:ext cx="442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а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100392" y="2708920"/>
            <a:ext cx="4010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latin typeface="Monotype Corsiva" pitchFamily="66" charset="0"/>
              </a:rPr>
              <a:t>!</a:t>
            </a:r>
            <a:endParaRPr lang="ru-RU" sz="6000" b="1" dirty="0">
              <a:latin typeface="Monotype Corsiva" pitchFamily="66" charset="0"/>
            </a:endParaRP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683568" y="4077072"/>
          <a:ext cx="8064896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</a:tblGrid>
              <a:tr h="68407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4</a:t>
                      </a:r>
                      <a:endParaRPr lang="ru-RU" sz="2400" dirty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48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32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36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48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32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54</a:t>
                      </a:r>
                      <a:endParaRPr lang="ru-RU" sz="2400" dirty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49</a:t>
                      </a:r>
                      <a:endParaRPr lang="ru-RU" sz="2400" dirty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840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683568" y="4725144"/>
            <a:ext cx="567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С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91680" y="4725144"/>
            <a:ext cx="4315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err="1" smtClean="0">
                <a:latin typeface="Monotype Corsiva" pitchFamily="66" charset="0"/>
              </a:rPr>
              <a:t>д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99792" y="4725144"/>
            <a:ext cx="394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е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195736" y="4725144"/>
            <a:ext cx="4683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err="1" smtClean="0">
                <a:latin typeface="Monotype Corsiva" pitchFamily="66" charset="0"/>
              </a:rPr>
              <a:t>н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203848" y="4725144"/>
            <a:ext cx="5677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м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83968" y="4725144"/>
            <a:ext cx="4555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err="1" smtClean="0">
                <a:latin typeface="Monotype Corsiva" pitchFamily="66" charset="0"/>
              </a:rPr>
              <a:t>р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88024" y="4725144"/>
            <a:ext cx="4315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о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20072" y="4725144"/>
            <a:ext cx="5854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ж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96136" y="4797152"/>
            <a:ext cx="4315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err="1" smtClean="0">
                <a:latin typeface="Monotype Corsiva" pitchFamily="66" charset="0"/>
              </a:rPr>
              <a:t>д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28184" y="4725144"/>
            <a:ext cx="394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е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60232" y="4725144"/>
            <a:ext cx="4683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err="1" smtClean="0">
                <a:latin typeface="Monotype Corsiva" pitchFamily="66" charset="0"/>
              </a:rPr>
              <a:t>н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36296" y="4725144"/>
            <a:ext cx="4683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и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740352" y="4725144"/>
            <a:ext cx="4732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я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55576" y="5661248"/>
            <a:ext cx="14414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Monotype Corsiva" pitchFamily="66" charset="0"/>
              </a:rPr>
              <a:t>ч = ж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555776" y="5661248"/>
            <a:ext cx="13051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у = и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995936" y="5661248"/>
            <a:ext cx="12987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Monotype Corsiva" pitchFamily="66" charset="0"/>
              </a:rPr>
              <a:t>б = </a:t>
            </a:r>
            <a:r>
              <a:rPr lang="ru-RU" sz="4800" b="1" dirty="0" err="1" smtClean="0">
                <a:latin typeface="Monotype Corsiva" pitchFamily="66" charset="0"/>
              </a:rPr>
              <a:t>р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652120" y="5661248"/>
            <a:ext cx="10518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err="1" smtClean="0">
                <a:latin typeface="Monotype Corsiva" pitchFamily="66" charset="0"/>
              </a:rPr>
              <a:t>а=я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95536" y="476672"/>
            <a:ext cx="4106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Monotype Corsiva" pitchFamily="66" charset="0"/>
              </a:rPr>
              <a:t>4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403648" y="476672"/>
            <a:ext cx="3882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6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835696" y="476672"/>
            <a:ext cx="3882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8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195736" y="476672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10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699792" y="476672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12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131840" y="476672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14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563888" y="476672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16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067944" y="476672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18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148064" y="476672"/>
            <a:ext cx="4106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Monotype Corsiva" pitchFamily="66" charset="0"/>
              </a:rPr>
              <a:t>9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508104" y="476672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15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940152" y="476672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21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372200" y="476672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24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876256" y="476672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27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380312" y="476672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81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763688" y="2204864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20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267744" y="2204864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28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699792" y="2204864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32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635896" y="2204864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25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139952" y="2204864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30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644008" y="2204864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35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203848" y="2204864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36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148064" y="2204864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40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084168" y="2204864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45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588224" y="2204864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42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020272" y="2204864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48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524328" y="2204864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54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8028384" y="2204864"/>
            <a:ext cx="591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49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316416" y="4725144"/>
            <a:ext cx="3561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Monotype Corsiva" pitchFamily="66" charset="0"/>
              </a:rPr>
              <a:t>!</a:t>
            </a:r>
            <a:endParaRPr lang="ru-RU" sz="48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>
                      <p:stCondLst>
                        <p:cond delay="indefinite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indefinite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48.radikal.ru/i122/1103/20/488b564a77b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52328" cy="3509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f5.ifotki.info/org/9f2c5b3e1e5ef0691588b6ee97db31224d7ff7618873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0"/>
            <a:ext cx="2857500" cy="3771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www.infoded.ru/wp-content/uploads/2013/03/pic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1556792"/>
            <a:ext cx="3810000" cy="4762500"/>
          </a:xfrm>
          <a:prstGeom prst="rect">
            <a:avLst/>
          </a:prstGeom>
          <a:noFill/>
        </p:spPr>
      </p:pic>
      <p:pic>
        <p:nvPicPr>
          <p:cNvPr id="1032" name="Picture 8" descr="http://multmir.net/multimages/6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67584" y="4547269"/>
            <a:ext cx="3076416" cy="2310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http://s019.radikal.ru/i607/1205/1f/3399261118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645024"/>
            <a:ext cx="2232248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268760"/>
            <a:ext cx="71481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Что мне нравиться в нашем классе,</a:t>
            </a:r>
          </a:p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так это </a:t>
            </a:r>
            <a:r>
              <a:rPr lang="ru-RU" sz="4000" dirty="0" smtClean="0"/>
              <a:t>…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403648" y="3068960"/>
            <a:ext cx="73148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Я только сегодня заметил(а), что …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2060848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за урок!</a:t>
            </a:r>
            <a:endParaRPr lang="ru-RU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 сентября - День Знаний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 сентября - День Знаний!</Template>
  <TotalTime>414</TotalTime>
  <Words>114</Words>
  <Application>Microsoft Office PowerPoint</Application>
  <PresentationFormat>Экран (4:3)</PresentationFormat>
  <Paragraphs>90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1 сентября - День Знаний!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42</cp:revision>
  <dcterms:created xsi:type="dcterms:W3CDTF">2013-08-28T03:00:02Z</dcterms:created>
  <dcterms:modified xsi:type="dcterms:W3CDTF">2013-08-30T12:09:29Z</dcterms:modified>
</cp:coreProperties>
</file>