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D103-13CD-4CA6-BA95-17D9B15E93C1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0800-5F7E-487D-BB03-6E3D47CF0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0800-5F7E-487D-BB03-6E3D47CF05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2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9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0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70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7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6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9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5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3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5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AB4B-CD06-4B59-882D-6FCD3229F006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E4D2-71E6-4956-AE39-2C1A9845E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7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72457"/>
            <a:ext cx="9448800" cy="26560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МАСТЕР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КЛАСС ПО ИЗГОТОВЛЕНИЮ МАКЕТА «ФЕРМА»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9553" y="5180281"/>
            <a:ext cx="3754582" cy="11014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 ДУНИНА Т.В.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1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" y="1262743"/>
            <a:ext cx="10595428" cy="37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372" y="-281233"/>
            <a:ext cx="8610600" cy="129302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029" y="203200"/>
            <a:ext cx="4630057" cy="32258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5769428" y="670081"/>
            <a:ext cx="5823857" cy="40241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коробку из под сапог, раскрываем одну сторону, снизу подкладываем крышку от коробки, между ними кладем полоски из плотного картона, приклеиваем. Даем высохнуть под прессом.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8" y="3628571"/>
            <a:ext cx="4630057" cy="29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5942" y="-664711"/>
            <a:ext cx="4114800" cy="16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" y="935489"/>
            <a:ext cx="5704114" cy="498702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258" y="1007168"/>
            <a:ext cx="6052458" cy="58508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2 небольшие коробки с квадратным основанием , разрезаем по высоте с одной стороны, формируем крышу, закрепляем скотчем.  Каждый загон делим пополам заборчиком из плотного картона.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9799" y="-800100"/>
            <a:ext cx="4114800" cy="16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914" y="237784"/>
            <a:ext cx="4572000" cy="29843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05715" y="1191479"/>
            <a:ext cx="6092371" cy="40613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 полоски, с краёв коробки делаем надрезы для связки плетня с коробкой. Завязываем веревку внизу разреза, плетем плетень из бельевой  10-метровой веревки.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4" y="3541487"/>
            <a:ext cx="4572000" cy="30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943" y="-341812"/>
            <a:ext cx="4114800" cy="16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029" y="188686"/>
            <a:ext cx="4916714" cy="309154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258389"/>
            <a:ext cx="6096000" cy="55996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бокам конструкции делаем кормушки. Колодец складываем из коктейльных трубочек, крепим с помощью клеевого пистолета. Раскрашиваем коричневой гуашью.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9" y="3555999"/>
            <a:ext cx="4916714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0" y="-769258"/>
            <a:ext cx="4114800" cy="16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7" y="783771"/>
            <a:ext cx="6473373" cy="551542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172" y="830942"/>
            <a:ext cx="5312228" cy="42011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Наклеиваем солому на крыши. Выкраиваем искусственную траву на пол, оставляя место для  тропинки, озерца и лужи. Прорисовываем их, раскрашиваем, приклеиваем траву.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411273"/>
            <a:ext cx="10726058" cy="40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148</TotalTime>
  <Words>161</Words>
  <Application>Microsoft Office PowerPoint</Application>
  <PresentationFormat>Широкоэкранный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След самолета</vt:lpstr>
      <vt:lpstr>МАСТЕР КЛАСС ПО ИЗГОТОВЛЕНИЮ МАКЕТА «ФЕРМА»</vt:lpstr>
      <vt:lpstr>Презентация PowerPoint</vt:lpstr>
      <vt:lpstr>Шаг 1</vt:lpstr>
      <vt:lpstr>Шаг 2</vt:lpstr>
      <vt:lpstr>Шаг 3</vt:lpstr>
      <vt:lpstr>Шаг 4</vt:lpstr>
      <vt:lpstr>Шаг 6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МАКЕТА «ФЕРМА»</dc:title>
  <dc:creator>Пользователь</dc:creator>
  <cp:lastModifiedBy>Пользователь</cp:lastModifiedBy>
  <cp:revision>14</cp:revision>
  <dcterms:created xsi:type="dcterms:W3CDTF">2018-05-19T05:10:02Z</dcterms:created>
  <dcterms:modified xsi:type="dcterms:W3CDTF">2018-05-19T07:38:46Z</dcterms:modified>
</cp:coreProperties>
</file>