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A095-1FEC-4F26-AD43-DC8151BBE81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7C11-01B5-4A1F-BFEE-67AD7F0E4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A095-1FEC-4F26-AD43-DC8151BBE81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7C11-01B5-4A1F-BFEE-67AD7F0E4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A095-1FEC-4F26-AD43-DC8151BBE81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7C11-01B5-4A1F-BFEE-67AD7F0E4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A095-1FEC-4F26-AD43-DC8151BBE81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7C11-01B5-4A1F-BFEE-67AD7F0E4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A095-1FEC-4F26-AD43-DC8151BBE81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7C11-01B5-4A1F-BFEE-67AD7F0E4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A095-1FEC-4F26-AD43-DC8151BBE81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7C11-01B5-4A1F-BFEE-67AD7F0E4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A095-1FEC-4F26-AD43-DC8151BBE81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7C11-01B5-4A1F-BFEE-67AD7F0E4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A095-1FEC-4F26-AD43-DC8151BBE81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7C11-01B5-4A1F-BFEE-67AD7F0E4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A095-1FEC-4F26-AD43-DC8151BBE81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7C11-01B5-4A1F-BFEE-67AD7F0E4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A095-1FEC-4F26-AD43-DC8151BBE81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7C11-01B5-4A1F-BFEE-67AD7F0E4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A095-1FEC-4F26-AD43-DC8151BBE81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7C11-01B5-4A1F-BFEE-67AD7F0E4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BA095-1FEC-4F26-AD43-DC8151BBE816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7C11-01B5-4A1F-BFEE-67AD7F0E4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9358346" cy="785818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6"/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chemeClr val="accent6"/>
                </a:solidFill>
                <a:latin typeface="Monotype Corsiva" pitchFamily="66" charset="0"/>
              </a:rPr>
            </a:br>
            <a:r>
              <a:rPr lang="ru-RU" i="1" dirty="0">
                <a:solidFill>
                  <a:schemeClr val="accent6"/>
                </a:solidFill>
                <a:latin typeface="Monotype Corsiva" pitchFamily="66" charset="0"/>
              </a:rPr>
              <a:t/>
            </a:r>
            <a:br>
              <a:rPr lang="ru-RU" i="1" dirty="0">
                <a:solidFill>
                  <a:schemeClr val="accent6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accent6"/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chemeClr val="accent6"/>
                </a:solidFill>
                <a:latin typeface="Monotype Corsiva" pitchFamily="66" charset="0"/>
              </a:rPr>
            </a:br>
            <a:r>
              <a:rPr lang="ru-RU" i="1" dirty="0">
                <a:solidFill>
                  <a:schemeClr val="accent6"/>
                </a:solidFill>
                <a:latin typeface="Monotype Corsiva" pitchFamily="66" charset="0"/>
              </a:rPr>
              <a:t/>
            </a:r>
            <a:br>
              <a:rPr lang="ru-RU" i="1" dirty="0">
                <a:solidFill>
                  <a:schemeClr val="accent6"/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accent6"/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chemeClr val="accent6"/>
                </a:solidFill>
                <a:latin typeface="Monotype Corsiva" pitchFamily="66" charset="0"/>
              </a:rPr>
            </a:br>
            <a:endParaRPr lang="ru-RU" sz="3600" i="1" dirty="0">
              <a:ln>
                <a:solidFill>
                  <a:schemeClr val="tx1"/>
                </a:solidFill>
              </a:ln>
              <a:latin typeface="Monotype Corsiva" pitchFamily="66" charset="0"/>
            </a:endParaRPr>
          </a:p>
        </p:txBody>
      </p:sp>
      <p:pic>
        <p:nvPicPr>
          <p:cNvPr id="5" name="Рисунок 4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-145" b="12461"/>
          <a:stretch>
            <a:fillRect/>
          </a:stretch>
        </p:blipFill>
        <p:spPr>
          <a:xfrm>
            <a:off x="0" y="0"/>
            <a:ext cx="9358346" cy="52863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929330"/>
            <a:ext cx="9358346" cy="92867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Monotype Corsiva" pitchFamily="66" charset="0"/>
              </a:rPr>
              <a:t>ПРЕЗЕНТАЦИЯ</a:t>
            </a:r>
            <a:endParaRPr lang="ru-RU" sz="4000" b="1" i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Экран (4:3)</PresentationFormat>
  <Paragraphs>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2015-11-14T16:51:59Z</dcterms:created>
  <dcterms:modified xsi:type="dcterms:W3CDTF">2016-11-10T08:11:06Z</dcterms:modified>
</cp:coreProperties>
</file>