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6" r:id="rId3"/>
    <p:sldId id="260" r:id="rId4"/>
    <p:sldId id="258" r:id="rId5"/>
    <p:sldId id="261" r:id="rId6"/>
    <p:sldId id="283" r:id="rId7"/>
    <p:sldId id="28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80" r:id="rId17"/>
    <p:sldId id="268" r:id="rId18"/>
    <p:sldId id="259" r:id="rId19"/>
    <p:sldId id="271" r:id="rId20"/>
    <p:sldId id="272" r:id="rId21"/>
    <p:sldId id="273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76" autoAdjust="0"/>
  </p:normalViewPr>
  <p:slideViewPr>
    <p:cSldViewPr>
      <p:cViewPr varScale="1">
        <p:scale>
          <a:sx n="62" d="100"/>
          <a:sy n="62" d="100"/>
        </p:scale>
        <p:origin x="-96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Анкетирование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знают</c:v>
                </c:pt>
                <c:pt idx="1">
                  <c:v>не знают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Анкетирование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Радуют</c:v>
                </c:pt>
                <c:pt idx="1">
                  <c:v>Приятно пахнут</c:v>
                </c:pt>
                <c:pt idx="2">
                  <c:v>Не знают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E4F52-6500-441A-ABE1-07BA6EC69DC5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57AD9C-932E-4EE5-9C79-354B0F2B68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«Чем полезны бархатцы?»</a:t>
            </a:r>
            <a:endParaRPr lang="ru-RU" b="1" dirty="0"/>
          </a:p>
        </p:txBody>
      </p:sp>
      <p:pic>
        <p:nvPicPr>
          <p:cNvPr id="6" name="Содержимое 5" descr="2b87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3658418" cy="300039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Работу выполнила: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Морарь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Александра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Руководитель: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Сидоренко Ольга Анатольевна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Полезные свойства бархатцев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329114" cy="48547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используются в кулинарии: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 в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приготовке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маринадов при консервировании  овощей;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настоем из бархатцев можно окрашивать бульоны, тесто,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 соусы;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из цветов  готовят ароматные успокаивающие чаи;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нежные листья лимонных бархатцев добавляют в салаты;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яркие, и съедобные цветы  украсят: бутерброды, салаты, паштеты;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для еды употребляют свежие или сушёные лепестки или целые соцветия.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салат с барх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000240"/>
            <a:ext cx="3614733" cy="3268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Полезные свойства бархатцев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в косметических средствах: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входят в состав кремов, бальзамов для губ,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лосьонов для очищения кожи;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при кожных заболеваниях, угревой сыпи, настой бархатцев используют в виде примочек;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входят в состав средств, для ухода за волосами: тоники, лечебные краски, маски, шампуни. </a:t>
            </a:r>
          </a:p>
          <a:p>
            <a:pPr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6" name="Содержимое 5" descr="косметика с барх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118519"/>
            <a:ext cx="3686172" cy="37393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Полезные свойства бархатцев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используют на огородах: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бархатцы выделяют вещества, отпугивающие насекомых;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выделения из корней бархатцев уменьшают поражение других растений грибковыми заболеваниями;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настой бархатцев — прекрасное средство против тли.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барх на огород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0107" y="2143116"/>
            <a:ext cx="4055078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Полезные свойства бархатцев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желтый пигмент используются как краситель: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при изготовлении кондитерских изделий, мороженого, маргарина, майонеза,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масла, макарон и хлебобулочных изделий;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при окраске ткане</a:t>
            </a:r>
            <a:r>
              <a:rPr lang="ru-RU" b="1" dirty="0" smtClean="0"/>
              <a:t>й</a:t>
            </a:r>
            <a:endParaRPr lang="ru-RU" b="1" dirty="0"/>
          </a:p>
        </p:txBody>
      </p:sp>
      <p:pic>
        <p:nvPicPr>
          <p:cNvPr id="5" name="Содержимое 4" descr="кекс барх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285992"/>
            <a:ext cx="3829048" cy="33663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Полезные свойства бархатцев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900486" cy="443484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фитонцидные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свойства: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содержат эфирные масла, в  их состав входят фитонциды,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которые подавляют и убивают микробов</a:t>
            </a:r>
          </a:p>
          <a:p>
            <a:pPr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барх фитонцид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428736"/>
            <a:ext cx="4071966" cy="4920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Анкетирование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+mj-lt"/>
              </a:rPr>
              <a:t>На вопрос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«Что такое бархатцы?» 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из 29 учащихся 4-а класса ответили: 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- «знают» -  12 человек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- «не знают» - 17 человека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214942" y="2214553"/>
          <a:ext cx="3286148" cy="371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Анкетирование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+mj-lt"/>
              </a:rPr>
              <a:t> Какую пользу они приносят?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-Радуют нас своими цветами - 6 человек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- Приятно пахнут – 4 человек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- Не знают – 2 человек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Практическая часть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500701"/>
            <a:ext cx="6900882" cy="8542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06 апреля – семена бархатцев посадила в почву на глубину 1 см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pic>
        <p:nvPicPr>
          <p:cNvPr id="5" name="Содержимое 4" descr="P10402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85860"/>
            <a:ext cx="4214842" cy="3811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Практическая часть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500702"/>
            <a:ext cx="7829576" cy="8542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Почву обильно полила водой комнатной температуры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P10402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285860"/>
            <a:ext cx="4252914" cy="422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Практическая часть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51"/>
            <a:ext cx="7829576" cy="1139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Поставила в хорошо освещенное место на подоконник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P10402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53751"/>
            <a:ext cx="4286280" cy="3214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Цветы на наших улицах</a:t>
            </a:r>
            <a:endParaRPr lang="ru-RU" b="1" dirty="0"/>
          </a:p>
        </p:txBody>
      </p:sp>
      <p:pic>
        <p:nvPicPr>
          <p:cNvPr id="5" name="Содержимое 4" descr="1920x1080_768323_www.ArtFile.ru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285992"/>
            <a:ext cx="4191029" cy="2500330"/>
          </a:xfrm>
        </p:spPr>
      </p:pic>
      <p:pic>
        <p:nvPicPr>
          <p:cNvPr id="8" name="Содержимое 7" descr="Barhattsy-foto-tsvetov-na-klumbe-i-v-sad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14620"/>
            <a:ext cx="4038600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Практическая часть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29264"/>
            <a:ext cx="7686700" cy="9256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14 апреля – появились всходы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P10403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52720" y="1500174"/>
            <a:ext cx="3814739" cy="3652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Практическая часть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29264"/>
            <a:ext cx="8115328" cy="9256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18 мая – появился первый цветок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24 мая – расцвели несколько цветов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0170517_0951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3"/>
            <a:ext cx="4286280" cy="3120429"/>
          </a:xfrm>
        </p:spPr>
      </p:pic>
      <p:pic>
        <p:nvPicPr>
          <p:cNvPr id="1026" name="Picture 2" descr="C:\Documents and Settings\1\Рабочий стол\конференции с 2015г\Морарь бархатцы\20170517_095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30244" y="8429660"/>
            <a:ext cx="31089600" cy="23317200"/>
          </a:xfrm>
          <a:prstGeom prst="rect">
            <a:avLst/>
          </a:prstGeom>
          <a:noFill/>
        </p:spPr>
      </p:pic>
      <p:pic>
        <p:nvPicPr>
          <p:cNvPr id="7" name="Picture 2" descr="C:\Documents and Settings\1\Рабочий стол\конференции с 2015г\Морарь бархатцы\20170517_095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72" y="1714488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543824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Гипотеза подтвердилась: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920085"/>
            <a:ext cx="8072494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				     	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бархатцы обладают полезными свойствами и применяются в медицине, косметологии,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кулинарии, огородничестве, поэтому получили широкое распространение в качестве декоративного растения.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Цель: выяснить, какую пользу приносят бархатцы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Задачи: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 Изучить  литературу о бархатцах.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 Выявить какими свойствами обладает это растение.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 Провести опрос одноклассников «Что они знают о бархатцах?»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 Вырастить бархатцы в комнатных условиях.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5" name="Содержимое 4" descr="бархатцы в чаш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643182"/>
            <a:ext cx="3357586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Гипотеза: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Предположим, что бархатцы обладают полезными свойствами, поэтому получили широкое распространение в качестве декоративного растения.</a:t>
            </a:r>
          </a:p>
          <a:p>
            <a:endParaRPr lang="ru-RU" dirty="0"/>
          </a:p>
        </p:txBody>
      </p:sp>
      <p:pic>
        <p:nvPicPr>
          <p:cNvPr id="5" name="Содержимое 4" descr="барх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71677"/>
            <a:ext cx="3795101" cy="3812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Гости из Северной Америки</a:t>
            </a:r>
            <a:endParaRPr lang="ru-RU" b="1" dirty="0"/>
          </a:p>
        </p:txBody>
      </p:sp>
      <p:pic>
        <p:nvPicPr>
          <p:cNvPr id="5" name="Содержимое 4" descr="барх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9877"/>
            <a:ext cx="4543428" cy="375287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8" y="1920085"/>
            <a:ext cx="3786214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+mj-lt"/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Бархатцы – быстрорастущие,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 неприхотливые,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теплолюбивые и засухоустойчивые растения.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Их используют во всех типах цветников.</a:t>
            </a:r>
          </a:p>
          <a:p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Бархатцы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прямостоячие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Это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самые высокие среди бархатцев. Высота их мощных кустов достигает 30-100 см. Они имеют самые крупные до 15 см, махровые соцветия однотонной окраски.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ello_html_m607ef8e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1683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Бархатцы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отклонённые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У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них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компактные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кустики со множеством цветков. Высота кустов не превышает 60 см. Цветки собраны в махровые и немахровые соцветия, диаметр которых достигает не более 8 см.</a:t>
            </a:r>
          </a:p>
          <a:p>
            <a:endParaRPr lang="ru-RU" dirty="0"/>
          </a:p>
        </p:txBody>
      </p:sp>
      <p:pic>
        <p:nvPicPr>
          <p:cNvPr id="5" name="Содержимое 4" descr="hello_html_m438b6dd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2403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Бархатцы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тонколистные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Они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достигают высоты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15-40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см. Листья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мелкие, сильно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рассечённые. Соцветия простые, немахровые, размером 2-3 см.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  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5" name="Содержимое 4" descr="hello_html_638465d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470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Полезные свойства бархатцев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00552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при лечении обладают: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противоглистным,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потогонным,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бактерицидным,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 мочегонным,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- витаминными действиями.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отвар барх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143116"/>
            <a:ext cx="3786214" cy="3509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442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«Чем полезны бархатцы?»</vt:lpstr>
      <vt:lpstr>Цветы на наших улицах</vt:lpstr>
      <vt:lpstr>Цель: выяснить, какую пользу приносят бархатцы</vt:lpstr>
      <vt:lpstr>Гипотеза:</vt:lpstr>
      <vt:lpstr>Гости из Северной Америки</vt:lpstr>
      <vt:lpstr>Бархатцы прямостоячие</vt:lpstr>
      <vt:lpstr>Бархатцы отклонённые</vt:lpstr>
      <vt:lpstr>Бархатцы тонколистные</vt:lpstr>
      <vt:lpstr> Полезные свойства бархатцев </vt:lpstr>
      <vt:lpstr>Полезные свойства бархатцев </vt:lpstr>
      <vt:lpstr>Полезные свойства бархатцев </vt:lpstr>
      <vt:lpstr>Полезные свойства бархатцев </vt:lpstr>
      <vt:lpstr>Полезные свойства бархатцев </vt:lpstr>
      <vt:lpstr>Полезные свойства бархатцев </vt:lpstr>
      <vt:lpstr>Анкетирование </vt:lpstr>
      <vt:lpstr>Анкетирование </vt:lpstr>
      <vt:lpstr>Практическая часть </vt:lpstr>
      <vt:lpstr>Практическая часть </vt:lpstr>
      <vt:lpstr>Практическая часть </vt:lpstr>
      <vt:lpstr>Практическая часть </vt:lpstr>
      <vt:lpstr>Практическая часть </vt:lpstr>
      <vt:lpstr>Выводы: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Кабинет № 24</cp:lastModifiedBy>
  <cp:revision>55</cp:revision>
  <dcterms:created xsi:type="dcterms:W3CDTF">2018-05-02T07:53:31Z</dcterms:created>
  <dcterms:modified xsi:type="dcterms:W3CDTF">2018-05-07T11:52:20Z</dcterms:modified>
</cp:coreProperties>
</file>