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7" r:id="rId4"/>
    <p:sldId id="269" r:id="rId5"/>
    <p:sldId id="268" r:id="rId6"/>
    <p:sldId id="264" r:id="rId7"/>
    <p:sldId id="266" r:id="rId8"/>
    <p:sldId id="265" r:id="rId9"/>
    <p:sldId id="262" r:id="rId10"/>
    <p:sldId id="263" r:id="rId11"/>
    <p:sldId id="257" r:id="rId12"/>
    <p:sldId id="261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3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7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8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5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3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5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0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1C370-4DB7-4A56-9724-70A77DA4C14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РАЗВИТИЕ САМОСТОЯТЕЛЬНОСТИ И ИНИЦИАТИВЫ ДЕТЕЙ ДОШКОЛЬНОГО ВОЗРАСТА В РАЗЛИЧНЫХ ВИДАХ ДЕЯТЕЛЬНОСТИ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229200"/>
            <a:ext cx="4392488" cy="409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Подготовила: Ермакова В.В.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Муниципальное дошкольное образовательное учреждение «Детский сад №4 комбинированного вида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Богородицк,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0425"/>
            <a:ext cx="69847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32803"/>
            <a:ext cx="712879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9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7" y="-81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373216"/>
            <a:ext cx="3168352" cy="1003172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Сюжетно-ролевая игра «Приходите в магазин»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фотки 2017 садик\Фото0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92533"/>
            <a:ext cx="35283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ки 2017 садик\Фото05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4139952" cy="51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476672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Опыты с водой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0420" y="5445224"/>
            <a:ext cx="3159612" cy="720080"/>
          </a:xfrm>
        </p:spPr>
        <p:txBody>
          <a:bodyPr>
            <a:noAutofit/>
          </a:bodyPr>
          <a:lstStyle/>
          <a:p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Конструирование снежинок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фотки 2017 садик\Фото0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3897172" cy="50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ки 2017 садик\Фото0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5373" y="1649784"/>
            <a:ext cx="4850545" cy="39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558924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Рисование гномиков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332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3600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157192"/>
            <a:ext cx="3384376" cy="766634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Гараж для любимых машин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Фото0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565" y="1160749"/>
            <a:ext cx="540059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0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341" y="1348003"/>
            <a:ext cx="4752880" cy="37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560066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Занятие по интересам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«Дети любят рисовать и лепить»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8458200" cy="64087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latin typeface="Arial Black" pitchFamily="34" charset="0"/>
              </a:rPr>
              <a:t>В ФГОС указывается, что одним из основных принципов дошкольного образования является поддержка детей в различных видах деятельности. Поддержка инициативы является также условием, необходимым для создания социальной ситуации развития детей. На этапе завершения   дошкольного образования целевыми </a:t>
            </a:r>
            <a:br>
              <a:rPr lang="ru-RU" sz="3100" b="1" dirty="0" smtClean="0">
                <a:latin typeface="Arial Black" pitchFamily="34" charset="0"/>
              </a:rPr>
            </a:br>
            <a:r>
              <a:rPr lang="ru-RU" sz="3100" b="1" dirty="0" smtClean="0">
                <a:latin typeface="Arial Black" pitchFamily="34" charset="0"/>
              </a:rPr>
              <a:t>ориентирами, определёнными ФГОС, предусматриваются следующие возрастные характеристики возможности детей:</a:t>
            </a:r>
            <a:endParaRPr lang="ru-RU" sz="31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99592" y="6669360"/>
            <a:ext cx="8136904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6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7488832" cy="48245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а) проявляют инициативу и самостоятельность в различных видах деятельности;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б) выбирают себе род занятий, участников по совместной деятельности;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в) проявляют способность к волевым условиям;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д) самостоятельно придумывают объяснения явлениям природы, поступкам людей;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е) проявляют способность к принятию собственных решений</a:t>
            </a:r>
            <a:r>
              <a:rPr lang="ru-RU" sz="2800" dirty="0" smtClean="0">
                <a:latin typeface="Arial Black" pitchFamily="34" charset="0"/>
              </a:rPr>
              <a:t>.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Целевые ориентиры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848872" cy="633670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Детская инициатива и самостоятельность проявляется в свободной деятельности детей по выбору и интересам. Возможность играть, рисовать, конструировать, сочинять и прочее, в соответствии с собственными интересами, является важнейшим источником эмоционального благополучия ребёнка в детском саду. В форме самостоятельной инициативной деятельности в детском саду могут осуществляться все виды деятельности ребёнка, так как каждая деятельность оказывает своеобразное влияние на развитие разных компонентов самостоятельности. 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525344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3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0"/>
            <a:ext cx="8280920" cy="13681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САМООБСЛУЖИВАНИЕ И ЭЛЕМЕНТАРНЫЙ БЫТОВОЙ ТРУД.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7664896" cy="54006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трудовой деятельности заложены благоприятные возможности для формирования целенаправленности и осознанности действий, настойчивости в достижении результата. Я стараюсь предоставить детям больше самостоятельности в трудовой деятельности, привлекаю их к участию в планировании работы. В большинстве случаев - это совместное обсуждение организационных вопросов, связанных с предстоящей коллективной работой.  . Дети любят этот труд, так как работать в коллективе им веселее и работа лучше спорится.   Каждый старается трудиться добросовестно, чтобы не краснеть перед товарищами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воспитания самостоятельности у детей в процессе трудовой деятельности большое значение имеет пример взрослых. Поэтому мы организуем целевые прогулки во время которых имеем возможность наблюдать с детьми труд взрослых 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Эмоциональные впечатления, полученные на этих прогулках, давали пищу для разговоров, формировали общие интересы, помогали воспитывать у детей активность в труде. 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151216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ПРОДУКТИВНЫЕ ВИДЫ ДЕЯТЕЛЬНОСТИ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>(</a:t>
            </a:r>
            <a:r>
              <a:rPr lang="ru-RU" sz="3600" dirty="0" smtClean="0"/>
              <a:t>КОНСТРУИРОВАНИЕ, РИСОВАНИЕ, ЛЕПКА, АППЛИКАЦИЯ).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1571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 процессе продуктивной деятельности формируются такие важные качества личности, как умственная активность, любознательность, самостоятельность, инициатива, которые являются основными компонентами творческой деятельности. Ребенок приучается быть активным в наблюдении, выполнении работы, учится проявлять самостоятельность и инициативу в продумывании содержания, подборе материалов, использовании разнообразных средств художественной выразительности.  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640960" cy="72007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КОММУНИКАТИВНАЯ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7448872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Формирование коммуникативной самостоятельности, на мой взгляд, должно быть частью обычной повседневной деятельности, естественным дополнением как к совместным играм (дидактическим, подвижным, сюжетно-ролевым, театрализованным), так и ко всевозможным мероприятиям. Во время свободной деятельности я стараюсь максимально дать свободу выбора детям различных средств, с которыми работаем  в это время.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САМООРГАНИЗАЦИЯ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7376864" cy="42260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Это деятельность, направленная на поиск и творческое преобразование действительности, высокая адаптивность, активная мобилизация внутренних ресурсов личности. Поэтому очень важно создавать условия и предоставлять достаточно времени для активной самостоятельной деятельности детей.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Организация образовательного процесса в форме самостоятельной деятельности –это не только создание условий предметной среды и деятельность детей без педагога, это целенаправленный, спланированный процесс, который предполагает обязательный результат.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525344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4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470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РАЗВИТИЕ САМОСТОЯТЕЛЬНОСТИ И ИНИЦИАТИВЫ ДЕТЕЙ ДОШКОЛЬНОГО ВОЗРАСТА В РАЗЛИЧНЫХ ВИДАХ ДЕЯТЕЛЬНОСТИ  </vt:lpstr>
      <vt:lpstr> В ФГОС указывается, что одним из основных принципов дошкольного образования является поддержка детей в различных видах деятельности. Поддержка инициативы является также условием, необходимым для создания социальной ситуации развития детей. На этапе завершения   дошкольного образования целевыми  ориентирами, определёнными ФГОС, предусматриваются следующие возрастные характеристики возможности детей:</vt:lpstr>
      <vt:lpstr> а) проявляют инициативу и самостоятельность в различных видах деятельности;   б) выбирают себе род занятий, участников по совместной деятельности;  в) проявляют способность к волевым условиям;  д) самостоятельно придумывают объяснения явлениям природы, поступкам людей;  е) проявляют способность к принятию собственных решений. </vt:lpstr>
      <vt:lpstr>Детская инициатива и самостоятельность проявляется в свободной деятельности детей по выбору и интересам. Возможность играть, рисовать, конструировать, сочинять и прочее, в соответствии с собственными интересами, является важнейшим источником эмоционального благополучия ребёнка в детском саду. В форме самостоятельной инициативной деятельности в детском саду могут осуществляться все виды деятельности ребёнка, так как каждая деятельность оказывает своеобразное влияние на развитие разных компонентов самостоятельности. </vt:lpstr>
      <vt:lpstr>САМООБСЛУЖИВАНИЕ И ЭЛЕМЕНТАРНЫЙ БЫТОВОЙ ТРУД. </vt:lpstr>
      <vt:lpstr>ПРОДУКТИВНЫЕ ВИДЫ ДЕЯТЕЛЬНОСТИ (КОНСТРУИРОВАНИЕ, РИСОВАНИЕ, ЛЕПКА, АППЛИКАЦИЯ). </vt:lpstr>
      <vt:lpstr>КОММУНИКАТИВНАЯ ДЕЯТЕЛЬНОСТЬ.</vt:lpstr>
      <vt:lpstr>САМООРГАНИЗАЦИЯ</vt:lpstr>
      <vt:lpstr>  Организация образовательного процесса в форме самостоятельной деятельности –это не только создание условий предметной среды и деятельность детей без педагога, это целенаправленный, спланированный процесс, который предполагает обязательный результат.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САМОСТОЯТЕЛЬНОСТИ И ИНИЦИАТИВЫ ДЕТЕЙ ДОШКОЛЬНОГО ВОЗРАСТА В РАЗЛИЧНЫХ ВИДАХ ДЕЯТЕЛЬНОСТИ</dc:title>
  <dc:creator>User</dc:creator>
  <cp:lastModifiedBy>User</cp:lastModifiedBy>
  <cp:revision>9</cp:revision>
  <dcterms:created xsi:type="dcterms:W3CDTF">2017-12-16T18:16:50Z</dcterms:created>
  <dcterms:modified xsi:type="dcterms:W3CDTF">2017-12-17T16:21:56Z</dcterms:modified>
</cp:coreProperties>
</file>