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8" r:id="rId3"/>
    <p:sldId id="259" r:id="rId4"/>
    <p:sldId id="261" r:id="rId5"/>
    <p:sldId id="262" r:id="rId6"/>
    <p:sldId id="263" r:id="rId7"/>
    <p:sldId id="277" r:id="rId8"/>
    <p:sldId id="281" r:id="rId9"/>
    <p:sldId id="279" r:id="rId10"/>
    <p:sldId id="280" r:id="rId11"/>
    <p:sldId id="282" r:id="rId12"/>
    <p:sldId id="283" r:id="rId13"/>
    <p:sldId id="284" r:id="rId14"/>
    <p:sldId id="290" r:id="rId15"/>
    <p:sldId id="264" r:id="rId16"/>
    <p:sldId id="265" r:id="rId17"/>
    <p:sldId id="266" r:id="rId18"/>
    <p:sldId id="291" r:id="rId19"/>
    <p:sldId id="267" r:id="rId20"/>
    <p:sldId id="285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B2C045-D51B-4C15-B332-8F9D23536BD0}" type="datetimeFigureOut">
              <a:rPr lang="ru-RU" smtClean="0"/>
              <a:t>20.05.2018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B4CD28-6B97-4DEC-8692-96416DB13F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iragis.ru/grazhdane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agis.ru/grazhdane/gil.html" TargetMode="External"/><Relationship Id="rId2" Type="http://schemas.openxmlformats.org/officeDocument/2006/relationships/hyperlink" Target="http://www.piragis.ru/grazhdane/birukov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hyperlink" Target="http://www.piragis.ru/grazhdane/grachev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agis.ru/grazhdane/kravchenko.html" TargetMode="External"/><Relationship Id="rId2" Type="http://schemas.openxmlformats.org/officeDocument/2006/relationships/hyperlink" Target="http://www.piragis.ru/grazhdane/kachin.html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hyperlink" Target="http://www.piragis.ru/grazhdane/saneev.html" TargetMode="External"/><Relationship Id="rId4" Type="http://schemas.openxmlformats.org/officeDocument/2006/relationships/hyperlink" Target="http://www.piragis.ru/grazhdane/porotov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ragis.ru/grazhdane/shedrin.html" TargetMode="External"/><Relationship Id="rId2" Type="http://schemas.openxmlformats.org/officeDocument/2006/relationships/hyperlink" Target="http://www.piragis.ru/grazhdane/starodubcev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putidorogi-nn.ru/100-chudes-sveta/20-velikie-piramidy-i-bolshoi-sfinks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.panoramio.com.storage.googleapis.com/photos/large/789336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320480" cy="1728192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 4-б класс</a:t>
            </a:r>
          </a:p>
          <a:p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педагог 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образования </a:t>
            </a:r>
            <a:r>
              <a:rPr lang="ru-RU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Невелева</a:t>
            </a:r>
            <a:r>
              <a:rPr lang="ru-RU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Н.А.</a:t>
            </a:r>
            <a:endParaRPr lang="ru-RU" sz="1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0"/>
            <a:ext cx="8496944" cy="436510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 РОДНОЙ, НАВЕК   ЛЮБИМЫЙ»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743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332657"/>
            <a:ext cx="7549329" cy="288031"/>
          </a:xfrm>
        </p:spPr>
        <p:txBody>
          <a:bodyPr/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памятник </a:t>
            </a:r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Камчатки 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Кухтины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cdn.fishki.net/upload/post/201510/20/1704253/kuthini_bati_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620688"/>
            <a:ext cx="7999040" cy="5688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10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04665"/>
            <a:ext cx="8136904" cy="288031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люди Камчатки                                                           Народные традиции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764704"/>
            <a:ext cx="4140897" cy="56886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Бурное развитие промышленности, образования и науки на Камчатке привело к появлению уважаемых и известных лиц. О них знали не только в трудовых коллективах, но и за их пределами. Этому способствовало развитие средств массовой информации и инфраструктуры полуострова. Мнение о части таких лиц до 1991 года формировал партийно-советский аппарат, но большинство жителей имело и свое мнение о таких людях. Официально некоторые из них с 1965 года получали статус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почетных граждан </a:t>
            </a: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Петропавловска-Камчатского</a:t>
            </a: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списке — люди разных профессий и рода деятельности. Выбор фамилий диктовался широкой в свое время известностью лиц за пределами их профессиональной и другой деятельности, их личным вкладом в развитие Камчатки, длительностью связей с ней. Приводятся они без их рейтинга. </a:t>
            </a: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&amp;Fcy;&amp;ocy;&amp;tcy;&amp;ocy;&amp;gcy;&amp;rcy;&amp;acy;&amp;fcy;&amp;icy;&amp;yacy;: 10-&amp;mcy;&amp;iecy;&amp;tcy;&amp;rcy;&amp;ocy;&amp;vcy;&amp;acy;&amp;yacy; &amp;pcy;&amp;ncy;&amp;iecy;&amp;vcy;&amp;mcy;&amp;acy;&amp;tcy;&amp;icy;&amp;chcy;&amp;iecy;&amp;scy;&amp;kcy;&amp;acy;&amp;yacy; &amp;fcy;&amp;icy;&amp;gcy;&amp;ucy;&amp;rcy;&amp;acy; &amp;iecy;&amp;zcy;&amp;dcy;&amp;ocy;&amp;vcy;&amp;ocy;&amp;jcy; &amp;scy;&amp;ocy;&amp;bcy;&amp;acy;&amp;kcy;&amp;icy; &amp;pcy;&amp;ocy;&amp;rcy;&amp;ocy;&amp;dcy;&amp;ycy; &amp;khcy;&amp;acy;&amp;scy;&amp;kcy;&amp;icy; — &amp;scy;&amp;icy;&amp;mcy;&amp;vcy;&amp;ocy;&amp;lcy; &amp;kcy;&amp;acy;&amp;mcy;&amp;chcy;&amp;acy;&amp;tcy;&amp;scy;&amp;kcy;&amp;ocy;&amp;jcy; &amp;tcy;&amp;rcy;&amp;acy;&amp;dcy;&amp;icy;&amp;tscy;&amp;icy;&amp;ocy;&amp;ncy;&amp;ncy;&amp;ocy;&amp;jcy; &amp;gcy;&amp;ocy;&amp;ncy;&amp;kcy;&amp;icy; &amp;ncy;&amp;acy; &amp;scy;&amp;ocy;&amp;bcy;&amp;acy;&amp;chcy;&amp;softcy;&amp;icy;&amp;khcy; &amp;ucy;&amp;pcy;&amp;rcy;&amp;yacy;&amp;zhcy;&amp;kcy;&amp;acy;&amp;khcy; &quot;&amp;Bcy;&amp;iecy;&amp;rcy;&amp;icy;&amp;ncy;&amp;gcy;&amp;icy;&amp;yacy;&quot;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00807"/>
            <a:ext cx="4298255" cy="4032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31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16633"/>
            <a:ext cx="3960440" cy="648072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Ансамбль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Мэнго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 празднике «Золотые   родники»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4608512" cy="64087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Бирюков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Владимир Афанасьевич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(р. 19.10.1933), почетный гражданин Камчатской области (2004), председатель Камчатского облисполкома в 1979 году и с апреля 1990 года по ноябрь 1991 года, глава администрации (губернатор) Камчатской области в 1991–2000 годах.</a:t>
            </a:r>
          </a:p>
          <a:p>
            <a:pPr>
              <a:lnSpc>
                <a:spcPct val="170000"/>
              </a:lnSpc>
            </a:pP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Гиль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Александр Васильевич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(18.03.1943–07.07.1988), почетный гражданин города Петропавловска-Камчатского (1992; посмертно), заслуженный артист России (1977), основатель корякского национального ансамбля танца "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Мэнго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(1965) и его руководитель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Грачев Леонид Александрович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(р. 03.07.1945), почетный гражданин города Петропавловска-Камчатского (2000), главный врач Камчатской областной больницы в 1996–2002 годах, отличник здравоохранения.</a:t>
            </a:r>
          </a:p>
          <a:p>
            <a:pPr>
              <a:lnSpc>
                <a:spcPct val="170000"/>
              </a:lnSpc>
            </a:pPr>
            <a:r>
              <a:rPr lang="ru-RU" sz="5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Дудников </a:t>
            </a:r>
            <a:r>
              <a:rPr lang="ru-RU" sz="5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Кузьмич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27.08.1956), глава Петропавловск-Камчатского городского муниципального образования (градоначальник Петропавловска-Камчатского) в 1991–2000 годах.</a:t>
            </a:r>
          </a:p>
          <a:p>
            <a:endParaRPr lang="ru-RU" dirty="0"/>
          </a:p>
        </p:txBody>
      </p:sp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" b="15151"/>
          <a:stretch/>
        </p:blipFill>
        <p:spPr>
          <a:xfrm>
            <a:off x="4932040" y="1700808"/>
            <a:ext cx="4104456" cy="3600400"/>
          </a:xfrm>
        </p:spPr>
      </p:pic>
    </p:spTree>
    <p:extLst>
      <p:ext uri="{BB962C8B-B14F-4D97-AF65-F5344CB8AC3E}">
        <p14:creationId xmlns:p14="http://schemas.microsoft.com/office/powerpoint/2010/main" val="342830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4032448" cy="792087"/>
          </a:xfrm>
        </p:spPr>
        <p:txBody>
          <a:bodyPr/>
          <a:lstStyle/>
          <a:p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Ежегодный праздник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«ДЕНЬ РЫБАКА»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4608512" cy="655272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Качин</a:t>
            </a: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Дмитрий Иванович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(р. 07.11.1929), почетный гражданин города Петропавловска-Камчатского (1999), председатель Камчатского облисполкома в 1969–1971 годах, первый секретарь Камчатского областного комитета КПСС в 1971–1986 годах.</a:t>
            </a:r>
          </a:p>
          <a:p>
            <a:pPr>
              <a:lnSpc>
                <a:spcPct val="170000"/>
              </a:lnSpc>
            </a:pP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Кравченко Валерий Трофимович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(р. 19.10.1942), музыкант, преподаватель, краевед, заслуженный работник культуры РСФСР (1988), заслуженный артист России (1997), член Союза журналистов СССР (1973), почетный гражданин города Петропавловска-Камчатского (2009).</a:t>
            </a:r>
          </a:p>
          <a:p>
            <a:pPr>
              <a:lnSpc>
                <a:spcPct val="170000"/>
              </a:lnSpc>
            </a:pP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Поротов Георгий Германович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(03.05.1929–01.07.1985), почетный гражданин города Петропавловска-Камчатского (1993; посмертно), поэт, писатель, историк, музыкант, член Союза писателей СССР.</a:t>
            </a:r>
          </a:p>
          <a:p>
            <a:pPr>
              <a:lnSpc>
                <a:spcPct val="170000"/>
              </a:lnSpc>
            </a:pPr>
            <a:r>
              <a:rPr lang="ru-RU" sz="56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Санеев</a:t>
            </a:r>
            <a:r>
              <a:rPr lang="ru-RU" sz="56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ru-RU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Николай Васильевич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(01.03.1929–27.09.2001), почетный гражданин города Петропавловска-Камчатского (1996), журналист, писатель, член Союза писателей СССР, России (1974), заслуженный работник культуры РСФСР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://kamchat.info/images/photoreports/34477/38146_49160.jpg"/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032448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37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04664"/>
            <a:ext cx="4176464" cy="504055"/>
          </a:xfrm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Корякский обрядовый праздник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Хололо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4536504" cy="62646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ru-RU" sz="1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Синченко Борис Петрович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02.11.1944–23.12.2009), вице-губернатор Камчатской области в 1991–2000 годах, кандидат экономических наук.</a:t>
            </a:r>
          </a:p>
          <a:p>
            <a:pPr>
              <a:lnSpc>
                <a:spcPct val="170000"/>
              </a:lnSpc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Стародубцев Николай Ефимович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(р. 02.08.1928), почетный гражданин города Петропавловска-Камчатского (2008), Герой Социалистического Труда (1971), почетный работник Министерства морского флота.</a:t>
            </a:r>
          </a:p>
          <a:p>
            <a:pPr>
              <a:lnSpc>
                <a:spcPct val="170000"/>
              </a:lnSpc>
            </a:pPr>
            <a:r>
              <a:rPr lang="ru-RU" sz="15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Щедрин Григорий Иванович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(01.12.1912–07.01.1995), почетный гражданин городов Петропавловска-Камчатского (1990) и Херсона, вице-адмирал, командующий Камчатской военной флотилией с 15 ноября 1954 года по 21 сентября 1959 года, Герой Советского Союза (1944).</a:t>
            </a:r>
          </a:p>
          <a:p>
            <a:pPr>
              <a:lnSpc>
                <a:spcPct val="170000"/>
              </a:lnSpc>
            </a:pPr>
            <a:r>
              <a:rPr lang="ru-RU" sz="15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Яровая Ирина Анатольевна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(р. 17.10.1966), депутат Совета народных депутатов Камчатской области с 1997 года по 2007 год, политический деятель.</a:t>
            </a:r>
          </a:p>
          <a:p>
            <a:pPr>
              <a:lnSpc>
                <a:spcPct val="170000"/>
              </a:lnSpc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многие, многие другие…</a:t>
            </a:r>
          </a:p>
          <a:p>
            <a:endParaRPr lang="ru-RU" dirty="0"/>
          </a:p>
        </p:txBody>
      </p:sp>
      <p:pic>
        <p:nvPicPr>
          <p:cNvPr id="7" name="Объект 6" descr="http://kam-kray.ru/upload/000/u1/069/edec1116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536503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999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4223660" cy="5472608"/>
          </a:xfrm>
        </p:spPr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3996881" cy="568863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узнаешь о своей Родине, тем больше убеждаешься в том, насколько она красива и необычна. И в самом деле, зачем лететь за границу, чтобы провести отпуск на чужеземном курорте, когда все что нужно здесь, под рукой?</a:t>
            </a:r>
            <a:b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 мало у нас красивых мест, где можно и отдохнуть хорошо, и на диковинки посмотреть? Страна большая и мест таких на самом деле немало. Вот, например, красивая и уникальная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Гейзеров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нашем крае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Наше национальное чудо и просто приятное место для семейного или индивидуального отдыха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7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достопримечательность, «изюминка» Долины Гейзеров, это, конечно же, сами гейзеры. Самых крупных насчитывается около 20, а уж более мелких гейзеров и вовсе не сосчитать!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10" name="Объект 9" descr="http://snovadoma.ru/upload/new/images/Geysers-Kamchatka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320481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0635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71599" y="3933056"/>
            <a:ext cx="1656181" cy="7200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4005064"/>
            <a:ext cx="4212905" cy="1632256"/>
          </a:xfrm>
        </p:spPr>
        <p:txBody>
          <a:bodyPr>
            <a:normAutofit/>
          </a:bodyPr>
          <a:lstStyle/>
          <a:p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32656"/>
            <a:ext cx="432048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удивительные природные фонтаны, периодически выбрасывают вверх струи горячей воды (температура которой доходит до 95° C) или обжигающего пара. Незабываемое зрелище! Порой кажется, будто дымится сама земля, а порой чудится, будто по долине стелется туман, скрывающий волшебных духов, играющих в его глубине.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неудивительно, что такое необычное и завораживающее место было признано одним из семи чудес России! Кроме того, Долина Гейзеров считается природным памятником и входит в фонд Всемирного наследия ЮНЕСКО</a:t>
            </a:r>
            <a:r>
              <a:rPr lang="ru-RU" sz="1400" dirty="0"/>
              <a:t>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Кстати, располагается Долина Гейзеров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Кроноцком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государственном заповеднике. Так что такая красота оберегается государством и взорам счастливчиков, побывавшим там, предстает практически первозданная природа. </a:t>
            </a:r>
          </a:p>
        </p:txBody>
      </p:sp>
      <p:pic>
        <p:nvPicPr>
          <p:cNvPr id="10" name="Объект 9" descr="http://www.vipstylelife.ru/wp-content/uploads/2013/09/kamchatka-1024x7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4320480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45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60649"/>
            <a:ext cx="4032448" cy="288031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Гейзер «Великан»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4176464" cy="65527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вернемся к главной достопримечательности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гейзерам.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трудно описать словами это завораживающее зрелище. Тут вполне уместна поговорка о том, что лучше один раз увидеть, чем сто раз услышать. Ведь недаром эта «жемчужина» Камчатки привлекает ежегодно многие тысячи туристов со всех стран мира. Но это и неудивительно, ведь зрелище взлетающих на десятки метров в воздух водяных струй, рассыпающихся радужным дождем бриллиантовых брызг, того стоит! Кстати, фонтан самого большого и сильного гейзера достигает в высоту 30 м. Это сопоставимо с высотой 11-этажного дома! Называется этот исполин соответствующе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«Великан».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уж речь зашла об именах, нельзя удержаться от того, чтобы не упомянуть названия некоторых особо известных гейзеров. Это, например, гейзеры: «Жемчужный», «Малахитовый грот» и «Фонтан». Не правда ли красиво? </a:t>
            </a:r>
          </a:p>
        </p:txBody>
      </p:sp>
      <p:pic>
        <p:nvPicPr>
          <p:cNvPr id="7" name="Объект 6" descr="http://russights.ru/img-b/dolina-geyzerov-kamchatka-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836712"/>
            <a:ext cx="4370263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118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3240360" cy="432047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Ворота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260648"/>
            <a:ext cx="3960440" cy="63367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есть гейзеры «Двойной» и «Тройной». Они получили свои названия, потому что выпускают не одну струю воды или пара, а соответственно, две и три! А как вам такое название –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«Ворота Ада»?!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Впрочем, чудеса «жемчужины» Камчатки не ограничены одними лишь гейзерами, не менее удивительна и сама природа этих мест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93% флоры представлены каменно-березовыми лесами, различными типами лугов, а 7% — заносный сорняк. На данной территории растут 8 редких растений. Также здесь можно наблюдать множество различных видов птиц. Единственное растение, которое растет на твердой почве, — это полынь.</a:t>
            </a:r>
          </a:p>
          <a:p>
            <a:pPr>
              <a:lnSpc>
                <a:spcPct val="17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Камчатская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ейзеров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совсем не безопасна, т.к. здесь много кипящей воды и пара. Горячая вода течет не только в гейзерах – даже под травой можно наткнуться на горячий поток.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5" descr="http://www.lemax-drive.ru/files/images/full/IMG_22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60851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30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32656"/>
            <a:ext cx="3744416" cy="432048"/>
          </a:xfrm>
        </p:spPr>
        <p:txBody>
          <a:bodyPr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Река  Гейзерная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908720"/>
            <a:ext cx="4248472" cy="52565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4608512" cy="633670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Гейзеры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единственная (хотя и самая главная) достопримечательность этого места. Долина Гейзеров также порадует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красивыми горными склонами, заросшими изумрудными рощами. Не менее красивы и протекающие там реки.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у слияния двух из них, носящих подходящие названия Шумная и Гейзерная, и располагается поле гейзеров.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Заслуживает отдельного слова и специфическая флора Долины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ейзеров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Неповторимое сочетание «нормальных» и «горячих» участков местности, привело к формированию уникального сообщества растений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есть редкие виды разноцветных лишайников, водорослей и мха, а также особые деревья и травы. В общем, недаром ведь это заповедник! И не думайте, что это интересно только биологам и ботаникам. Местность красивая сама по себе, и вид скалистых склонов, поросших травой и рощицами, на фоне клубящихся струй пара, просто потрясающий!</a:t>
            </a:r>
          </a:p>
          <a:p>
            <a:pPr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656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427981" y="1196752"/>
            <a:ext cx="4032447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48680"/>
            <a:ext cx="4464496" cy="5400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3960440" cy="648072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многообразна природа России.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уникальный горный край. Его отличают своеобразие ландшафта, суровый климат, богатство растительного и животного мира. География области Камчатка природа Камчатка, природа которой постоянно преподносит исследователям сюрпризы, представляет собой полуостров на северо-востоке Евразии. Омывается Охотским и Беринговым морями, а также Тихим океаном. Имеет вытянутую форму, простирается с севера на юг на 1200 км, максимальная ширина его не превышает 440 км. Площадь Камчатки примерно 270 тысяч кв. км. С материком полуостров соединяется узким перешейком, поперечное сечение которого всего около 90 км. Западный берег ровный и низменный, местами заболоченный. Восточный берег представляет собой крутую скалистую линию, изрезанную бухтами и заливами.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850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37112"/>
            <a:ext cx="2664296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332656"/>
            <a:ext cx="4320480" cy="60486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Гейзеров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огромный интерес для туристов. С 1992 года в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организуются многочисленные экскурсии, в том числе и вертолетные. Данный край России является так называемой туристической Камчаткой. Время нахождения в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ейзеров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ограничено до 1 часа. Также установлены строгие правила поведения: ходить можно только с экскурсоводом по специальным тропам и нельзя мусорить. К горячим источникам приближаться запрещено.</a:t>
            </a:r>
          </a:p>
          <a:p>
            <a:pPr>
              <a:lnSpc>
                <a:spcPct val="17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Долина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ейзеров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одно из тех немногих мест на нашей планете, которое стоит непременно увидеть. Это вам не мертвые </a:t>
            </a:r>
            <a:r>
              <a:rPr lang="ru-RU" sz="5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пирамиды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живая природа! Да какая необычная! Место и в самом деле потрясающее, кажется, что ты попал в какой-то доисторический затерянный мир. Что ж, недаром именно здесь снимали фильм «Земля Санникова»… В общем, приезжайте, не пожалеете!</a:t>
            </a:r>
          </a:p>
          <a:p>
            <a:endParaRPr lang="ru-RU" dirty="0"/>
          </a:p>
        </p:txBody>
      </p:sp>
      <p:pic>
        <p:nvPicPr>
          <p:cNvPr id="5" name="Объект 4" descr="http://youinplace.com/wp-content/uploads/2015/02/Dmitriy-Moiseenko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32048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1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3789040"/>
            <a:ext cx="7622232" cy="201622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b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ds03.infourok.ru/uploads/ex/1271/00013768-64ff09a9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28985" r="10803" b="3382"/>
          <a:stretch/>
        </p:blipFill>
        <p:spPr bwMode="auto">
          <a:xfrm>
            <a:off x="1907704" y="260648"/>
            <a:ext cx="5256584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6741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4149080"/>
            <a:ext cx="2952328" cy="936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573016"/>
            <a:ext cx="4320480" cy="2664296"/>
          </a:xfrm>
        </p:spPr>
        <p:txBody>
          <a:bodyPr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35846"/>
            <a:ext cx="8712968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Полуостров пересекается многими реками. Почти все они берут начало в ледниках или у подножия гор. Вода в них очень чистая, пригодная для питья без очистки и кипячения. Самая большая река – Камчатка. Также здесь много озер. 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 Камчатка? Природа щедро одарила ее вулканами. Здесь более 2,5 тысяч вулканических конусов - около 300 потухших и более 30 активных вулканов. Именно они являются главной достопримечательностью полуострова. Поэты называют их каменными факелами, они изображены на гербе и флаге края. Один из самых интересных действующих вулканов Камчатки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Авачинский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высота которого 3621 метров. Он поражает воображение своими размерами и формой. Очень необычное и красивое зрелище – периодические выбросы голубого обсидиана. На Камчатке находится самый высокий вулкан Евразии – Ключевская Сопка, вершина которого достигает 4750 метров. Кроме своего «роста» он отличается абсолютно правильной классической формой. Вокруг него расположилось 12 вулканов поменьше. Вся группа объявлена природным парком.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://www.myputnik.com/wp-content/uploads/2016/07/avach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61048"/>
            <a:ext cx="4752528" cy="2880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12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2304256" cy="504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9" y="548680"/>
            <a:ext cx="4120629" cy="5616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6021288"/>
            <a:ext cx="3744416" cy="576064"/>
          </a:xfrm>
        </p:spPr>
        <p:txBody>
          <a:bodyPr>
            <a:normAutofit/>
          </a:bodyPr>
          <a:lstStyle/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44624"/>
            <a:ext cx="4464496" cy="709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Камчатки характерны разнообразие и неустойчивость погоды из-за рельефа, географического положения, влияния Тихого океана и окружающих морей. На побережьях Камчатки климат морской, в центральных и северных районах климат близок к континентальному.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побережье бывают туманы, сильные ветры, метели, дожди. В год может быть 70-115 туманных дней на берегу и всего 30-40 в центральной части полуострова.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выпадает рано и почти сразу же тает. Зима длится примерно пять месяцев, а в самых северных частях Камчатки - семь. В это время температура воздуха бывает -20...-30°С на севере и около -6°С - на юге. Самый холодный месяц - январь, а на побережьях - февраль.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Весна наступает в апреле, а на севере - в мае. Лето нередко пасмурное, дождливое, оно приходит всего на пару месяцев на севере и на 4-5 месяцев на юге полуострова. В это время столбик термометра на побережьях может не подниматься выше +10°С, дней, когда стоит +20°С очень мало. </a:t>
            </a:r>
          </a:p>
        </p:txBody>
      </p:sp>
    </p:spTree>
    <p:extLst>
      <p:ext uri="{BB962C8B-B14F-4D97-AF65-F5344CB8AC3E}">
        <p14:creationId xmlns:p14="http://schemas.microsoft.com/office/powerpoint/2010/main" val="1709128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484784"/>
            <a:ext cx="3816424" cy="576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20688"/>
            <a:ext cx="4010223" cy="54726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4680520" cy="633670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далеко от моря в долине реки Камчатки может быть гораздо теплее. Там зафиксирован температурный рекорд - +37°С. Наиболее теплый месяц на побережьях - август, в центральной части полуострова - июль. </a:t>
            </a:r>
          </a:p>
          <a:p>
            <a:pPr>
              <a:lnSpc>
                <a:spcPct val="17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приятное время года - осень. На севере она начинается в августе, на юге - в октябре. Для этого времени характерна тихая теплая солнечная погода: +8...+10°С в глубине полуострова и +5...+7°С на побережьях.</a:t>
            </a:r>
          </a:p>
          <a:p>
            <a:pPr>
              <a:lnSpc>
                <a:spcPct val="170000"/>
              </a:lnSpc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Флора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фауна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Дикая природа Камчатки практически не тронута человеком. Всего Камчатка насчитывает около 1200 видов растений – деревьев, кустарников и трав. Некоторые из которых являются эндемиками, то есть не встречаются больше нигде на планете. На побережье преобладает растительность альпийского типа; выше 1400 метров над уровнем моря – горные тундры, еще выше – пустоши с редкой растительностью. Для полуострова характерно высокотравье. Травы вырастают на 3-4 метра!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699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772816"/>
            <a:ext cx="2736304" cy="4320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3717032"/>
            <a:ext cx="8784976" cy="2448272"/>
          </a:xfrm>
        </p:spPr>
        <p:txBody>
          <a:bodyPr/>
          <a:lstStyle/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990151"/>
            <a:ext cx="878497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и летом они буйно цветут, благодаря чему камчатские просторы, как в калейдоскопе, заливают волны цвета – господство зелени сменяется сиреневым цветом, который постепенно разбавляется белым, а потом заменяется густо-фиолетовым, который в свою очередь сменяет насыщенно оранжевый, а потом – ярко-желтый и красный. Каждый цвет держится примерно неделю. Гордостью полуострова являются орхидея венерин башмачок, купальница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Ридера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грушанка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мясо-красная, роза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топоушковая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прочие растения.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 Камчатки также разнообразен: 500 видов рыб, 300 видов птиц, 90 видов млекопитающих – соболь, горностай, белка-летяга, заяц, выдра, рысь, северный олень, полярный волк, лисица и другие. Из хищников наиболее опасным считается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бурый медведь.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многочисленные представители сухопутной фауны – насекомые, составляющие 80% всех вместе взятых видов животных полуострова.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://admelizovo.ru/media/cache/73/25/1c/3b/1d/4d/73251c3b1d4dbe724a37e9fed1decec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835293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2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lusana.ru/files/24147/653/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04664"/>
            <a:ext cx="7783016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329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432048"/>
          </a:xfrm>
        </p:spPr>
        <p:txBody>
          <a:bodyPr/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Уникальное место Камчатки: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Ходуткинские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горячие источники</a:t>
            </a:r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2636912"/>
            <a:ext cx="3132785" cy="20882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 descr="http://bigpicture.ru/wp-content/uploads/2015/04/Khodutkahotsprings08-800x5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64704"/>
            <a:ext cx="785502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260649"/>
            <a:ext cx="7909369" cy="288031"/>
          </a:xfrm>
        </p:spPr>
        <p:txBody>
          <a:bodyPr/>
          <a:lstStyle/>
          <a:p>
            <a:pPr algn="ctr"/>
            <a:r>
              <a:rPr lang="ru-RU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Камчатка – уникальный заповедный край: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Кроноцкий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заповедник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turs.pro/media/places/1715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783017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125729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E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2072</Words>
  <Application>Microsoft Office PowerPoint</Application>
  <PresentationFormat>Экран (4:3)</PresentationFormat>
  <Paragraphs>65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«КРАЙ РОДНОЙ, НАВЕК   ЛЮБИМЫЙ»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Уникальное место Камчатки: Ходуткинские горячие источники</vt:lpstr>
      <vt:lpstr>Камчатка – уникальный заповедный край: Кроноцкий заповедник</vt:lpstr>
      <vt:lpstr>Уникальный природный памятник Камчатки : Кухтины Баты</vt:lpstr>
      <vt:lpstr>Знаменитые люди Камчатки                                                           Народные традиции</vt:lpstr>
      <vt:lpstr>Ансамбль «Мэнго» на празднике «Золотые   родники»</vt:lpstr>
      <vt:lpstr>                  Ежегодный праздник            «ДЕНЬ РЫБАКА»</vt:lpstr>
      <vt:lpstr>Корякский обрядовый праздник «Хололо»</vt:lpstr>
      <vt:lpstr>     </vt:lpstr>
      <vt:lpstr>Презентация PowerPoint</vt:lpstr>
      <vt:lpstr>Гейзер «Великан»</vt:lpstr>
      <vt:lpstr>            Ворота Ада</vt:lpstr>
      <vt:lpstr>Река  Гейзерная</vt:lpstr>
      <vt:lpstr>Презентация PowerPoint</vt:lpstr>
      <vt:lpstr>СПАСИБО 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2018-05-01T07:41:49Z</dcterms:created>
  <dcterms:modified xsi:type="dcterms:W3CDTF">2018-05-20T02:59:12Z</dcterms:modified>
</cp:coreProperties>
</file>