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29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12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7611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36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489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89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70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655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558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164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46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2A37-BF53-4EA5-A25C-A97B3BE010C6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2AB49-3813-42F2-AE51-CE17067A5A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609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79710/0019-014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pic>
        <p:nvPicPr>
          <p:cNvPr id="1028" name="Picture 4" descr="http://900igr.net/up/datai/79710/0019-014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pic>
        <p:nvPicPr>
          <p:cNvPr id="1030" name="Picture 6" descr="http://900igr.net/up/datai/79710/0019-014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pic>
        <p:nvPicPr>
          <p:cNvPr id="1032" name="Picture 8" descr="http://900igr.net/up/datai/79710/0019-014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pic>
        <p:nvPicPr>
          <p:cNvPr id="1034" name="Picture 10" descr="https://madou7.edumsko.ru/uploads/7000/24228/information_portal/.thumbs/neznaika1.jpg?1471860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1846" y="745784"/>
            <a:ext cx="7174523" cy="4787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987" y="1185092"/>
            <a:ext cx="3783312" cy="2932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914" y="1325563"/>
            <a:ext cx="6023771" cy="5282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856" y="4117159"/>
            <a:ext cx="3500262" cy="25446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На сфагновых болотах из остатков мха и других растений образуются залежи торфа.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12" y="1839000"/>
            <a:ext cx="3385530" cy="22175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5481" y="4278161"/>
            <a:ext cx="3166196" cy="2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6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8459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Чрезвычайно опасны — торфяные пожары.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41" y="1565996"/>
            <a:ext cx="4802332" cy="3601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237" y="1969944"/>
            <a:ext cx="70866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69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Осушение болот приводит  к гибели растений и животных и исчезновению рек.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783134"/>
            <a:ext cx="5444837" cy="3627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39649"/>
            <a:ext cx="3457575" cy="3000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0271" y="3843502"/>
            <a:ext cx="3594820" cy="26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73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9545" y="0"/>
            <a:ext cx="2646218" cy="62331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Тундра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81" y="720436"/>
            <a:ext cx="9206346" cy="6137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6904" y="1051475"/>
            <a:ext cx="5693071" cy="3785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837" y="2821242"/>
            <a:ext cx="5392615" cy="35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79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0560" y="238779"/>
            <a:ext cx="1091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  <a:ea typeface="+mj-ea"/>
                <a:cs typeface="+mj-cs"/>
              </a:rPr>
              <a:t>Хозяевами в тундре являются мхи и лишайники, неприметные и очень выносливые.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666" y="1642323"/>
            <a:ext cx="5440680" cy="40805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8" y="2216553"/>
            <a:ext cx="57150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4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4289"/>
            <a:ext cx="9344891" cy="100647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Мох бывает очень разный по форме и цвету: мохнатый, пушистый, игольчатый, похожий на различные кактусы и другие виды растений.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639" y="2739598"/>
            <a:ext cx="5693071" cy="3785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450" y="1530098"/>
            <a:ext cx="5980402" cy="3986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06" y="1723218"/>
            <a:ext cx="4692968" cy="3600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533" y="1723366"/>
            <a:ext cx="5685036" cy="4263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174" y="2254206"/>
            <a:ext cx="5234940" cy="39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9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673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У мхов нет корней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и цветков . Размножаются они специальными маленькими клеточками-спорами.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530668"/>
            <a:ext cx="6698617" cy="4454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521" y="1325563"/>
            <a:ext cx="5967097" cy="44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89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0"/>
            <a:ext cx="3737956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Мох Сфагнум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66" y="1325563"/>
            <a:ext cx="5634467" cy="3750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330" y="434340"/>
            <a:ext cx="4421495" cy="5238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956440"/>
            <a:ext cx="5280660" cy="34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242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020" y="443345"/>
            <a:ext cx="10515600" cy="128165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В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годы Великой Отечественной войны сухой сфагновый мох нередко использовали в качестве перевязочного материала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153" y="3140572"/>
            <a:ext cx="6385560" cy="3591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" y="1725004"/>
            <a:ext cx="3587426" cy="4910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346" y="1234001"/>
            <a:ext cx="3877175" cy="26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005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36" y="0"/>
            <a:ext cx="11277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Многие народы используют мох как памперсы для детей.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25563"/>
            <a:ext cx="5629275" cy="4410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" y="2749867"/>
            <a:ext cx="5286375" cy="3524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219" y="1436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70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82245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В сфагновых болотах хорошо сохраняются останки умерших людей и животных.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783080"/>
            <a:ext cx="4487056" cy="3421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90" y="1507808"/>
            <a:ext cx="4762500" cy="3324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008" y="3863876"/>
            <a:ext cx="4039162" cy="26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4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119</Words>
  <Application>Microsoft Office PowerPoint</Application>
  <PresentationFormat>Произвольный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Тундра</vt:lpstr>
      <vt:lpstr>Слайд 3</vt:lpstr>
      <vt:lpstr>Мох бывает очень разный по форме и цвету: мохнатый, пушистый, игольчатый, похожий на различные кактусы и другие виды растений. </vt:lpstr>
      <vt:lpstr>У мхов нет корней и цветков . Размножаются они специальными маленькими клеточками-спорами.</vt:lpstr>
      <vt:lpstr>Мох Сфагнум</vt:lpstr>
      <vt:lpstr>В годы Великой Отечественной войны сухой сфагновый мох нередко использовали в качестве перевязочного материала. </vt:lpstr>
      <vt:lpstr>Многие народы используют мох как памперсы для детей. </vt:lpstr>
      <vt:lpstr>В сфагновых болотах хорошо сохраняются останки умерших людей и животных. </vt:lpstr>
      <vt:lpstr>На сфагновых болотах из остатков мха и других растений образуются залежи торфа.</vt:lpstr>
      <vt:lpstr>Чрезвычайно опасны — торфяные пожары.</vt:lpstr>
      <vt:lpstr>Осушение болот приводит  к гибели растений и животных и исчезновению рек.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Тундра</dc:title>
  <dc:creator>HP</dc:creator>
  <cp:lastModifiedBy>Родничок</cp:lastModifiedBy>
  <cp:revision>13</cp:revision>
  <dcterms:created xsi:type="dcterms:W3CDTF">2017-09-24T06:26:37Z</dcterms:created>
  <dcterms:modified xsi:type="dcterms:W3CDTF">2018-03-28T09:24:09Z</dcterms:modified>
</cp:coreProperties>
</file>