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5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4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4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1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9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7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B2BA-3C8E-454D-A409-23BE83C4A786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B2AA-41C5-4EBE-8E03-3C6CA4C9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3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4379"/>
            <a:ext cx="8229600" cy="127325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Arial"/>
                <a:ea typeface="Times New Roman"/>
                <a:cs typeface="Times New Roman"/>
              </a:rPr>
              <a:t>«АКТИВНЫЕ ФОРМЫ И МЕТОДЫ РАБОТЫ С РОДИТЕЛЯМИ В СОВРЕМЕННОМ ДОУ»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1030"/>
            <a:ext cx="7272808" cy="532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63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акциях: «Цветы памяти» «Бессмертный полк»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5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</a:t>
            </a:r>
            <a:r>
              <a:rPr lang="ru-RU" smtClean="0"/>
              <a:t>к мемориалу.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7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12845"/>
            <a:ext cx="86115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effectLst/>
                <a:latin typeface="Arial"/>
                <a:ea typeface="Times New Roman"/>
              </a:rPr>
              <a:t>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Родители, не владея в достаточной мере знанием возрастных и индивидуальных особенностей развития ребёнка, порой осуществляют воспитание вслепую, интуитивно. Всё это, как правило, не приносит позитивных результатов.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effectLst/>
                <a:latin typeface="Arial"/>
                <a:ea typeface="Times New Roman"/>
              </a:rPr>
              <a:t>Организация взаимодействия с семьей – работа трудная, не имеющая готовых технологий и рецептов. Её успех определяется интуицией, инициативой и терпением педагога, его умением стать профессиональным помощником в семье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70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933056"/>
            <a:ext cx="5486400" cy="2592288"/>
          </a:xfrm>
        </p:spPr>
        <p:txBody>
          <a:bodyPr>
            <a:normAutofit/>
          </a:bodyPr>
          <a:lstStyle/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Times New Roman"/>
                <a:cs typeface="Times New Roman"/>
              </a:rPr>
              <a:t>«От того, как прошло детство, кто вёл</a:t>
            </a:r>
            <a:endParaRPr lang="ru-RU" dirty="0">
              <a:ea typeface="Calibri"/>
              <a:cs typeface="Times New Roman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Times New Roman"/>
                <a:cs typeface="Times New Roman"/>
              </a:rPr>
              <a:t>ребенка за руку в детские годы, что вошло</a:t>
            </a:r>
            <a:endParaRPr lang="ru-RU" dirty="0">
              <a:ea typeface="Calibri"/>
              <a:cs typeface="Times New Roman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Times New Roman"/>
                <a:cs typeface="Times New Roman"/>
              </a:rPr>
              <a:t>в его разум и сердце из окружающего мира –</a:t>
            </a:r>
            <a:endParaRPr lang="ru-RU" dirty="0">
              <a:ea typeface="Calibri"/>
              <a:cs typeface="Times New Roman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Times New Roman"/>
                <a:cs typeface="Times New Roman"/>
              </a:rPr>
              <a:t>от этого в решающей степени зависит, каким</a:t>
            </a:r>
            <a:endParaRPr lang="ru-RU" dirty="0">
              <a:ea typeface="Calibri"/>
              <a:cs typeface="Times New Roman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Times New Roman"/>
                <a:cs typeface="Times New Roman"/>
              </a:rPr>
              <a:t>человеком станет сегодняшний малыш».</a:t>
            </a:r>
            <a:endParaRPr lang="ru-RU" dirty="0">
              <a:ea typeface="Calibri"/>
              <a:cs typeface="Times New Roman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Times New Roman"/>
                <a:cs typeface="Times New Roman"/>
              </a:rPr>
              <a:t>/В. А. Сухомлинский/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050" name="Picture 2" descr="https://i.ytimg.com/vi/GizUsIPbYjc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2051721" y="260649"/>
            <a:ext cx="519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97346"/>
            <a:ext cx="842493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Воспитание и развитие ребенка невозможны без участия родителей. Чтобы они стали помощниками педагога, творчески развивались вместе с детьми, необходимо убедить их в том, что они способны на это, что нет увлекательнее и благороднее дела, чем учиться понимать своего ребенка, а поняв его, помогать во всем, быть терпеливыми и деликатными и тогда все получится.</a:t>
            </a:r>
            <a:endParaRPr lang="ru-RU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Взаимодействие родителей и детского сада редко возникает сразу. Это длительный процесс, долгий и кропотливый труд, требующий терпеливого, неуклонного следования выбранной цели.</a:t>
            </a:r>
            <a:endParaRPr lang="ru-RU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С этой целью в своей работе я решила использовать активные формы и методы работы с родителями: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93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07300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посещение семей воспитанников на дому;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общие и групповые родительские собрания;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консультации;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занятия с участием родителей;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выставки детских работ, изготовленных вместе с родителями;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совместные экскурсии;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Дни добрых дел;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Дни открытых дверей;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участие родителей в подготовке и проведении праздников, досугов;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оформление фотомонтажей;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совместное создание предметно – развивающей среды;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утренние приветствия;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работа с родительским комитетом группы;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тренинги;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семинар – практикум;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родительские гостиные;</a:t>
            </a:r>
            <a:endParaRPr lang="ru-RU" sz="1400" dirty="0">
              <a:ea typeface="Calibri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- семейный вернисаж.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8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Сначала учебного 2017-2018г. В 1 младшей группе были проведены мероприятия с участием родителей: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-Участие в выставках поделок: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«Природа и фантазия»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«Новогодняя игрушка»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«Пасхальная фантазия»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п\Desktop\IMG-756ad7e163a92d4cc7810e8cd5fcc3e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4" y="1772816"/>
            <a:ext cx="3384376" cy="48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п\Desktop\IMG-990d136dcfe04018300facd4937b587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15235"/>
            <a:ext cx="4104456" cy="50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5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100" dirty="0">
                <a:latin typeface="Times New Roman"/>
                <a:ea typeface="Times New Roman"/>
                <a:cs typeface="Times New Roman"/>
              </a:rPr>
              <a:t>-В вставках </a:t>
            </a:r>
            <a:r>
              <a:rPr lang="ru-RU" sz="3100" dirty="0" err="1">
                <a:latin typeface="Times New Roman"/>
                <a:ea typeface="Times New Roman"/>
                <a:cs typeface="Times New Roman"/>
              </a:rPr>
              <a:t>рисунков</a:t>
            </a:r>
            <a:r>
              <a:rPr lang="ru-RU" sz="3100" dirty="0" err="1" smtClean="0">
                <a:latin typeface="Times New Roman"/>
                <a:ea typeface="Times New Roman"/>
                <a:cs typeface="Times New Roman"/>
              </a:rPr>
              <a:t>:«</a:t>
            </a:r>
            <a:r>
              <a:rPr lang="ru-RU" sz="3100" dirty="0" err="1">
                <a:latin typeface="Times New Roman"/>
                <a:ea typeface="Times New Roman"/>
                <a:cs typeface="Times New Roman"/>
              </a:rPr>
              <a:t>Животные</a:t>
            </a:r>
            <a:r>
              <a:rPr lang="ru-RU" sz="3100" dirty="0">
                <a:latin typeface="Times New Roman"/>
                <a:ea typeface="Times New Roman"/>
                <a:cs typeface="Times New Roman"/>
              </a:rPr>
              <a:t> и птицы зимой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200" dirty="0" smtClean="0">
                <a:ea typeface="Times New Roman"/>
                <a:cs typeface="Times New Roman"/>
              </a:rPr>
              <a:t/>
            </a:r>
            <a:br>
              <a:rPr lang="ru-RU" sz="2200" dirty="0" smtClean="0">
                <a:ea typeface="Times New Roman"/>
                <a:cs typeface="Times New Roman"/>
              </a:rPr>
            </a:b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100" dirty="0">
                <a:latin typeface="Times New Roman"/>
                <a:ea typeface="Times New Roman"/>
                <a:cs typeface="Times New Roman"/>
              </a:rPr>
              <a:t>Зимушка хрустальная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4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-Помощь и участие в праздновании </a:t>
            </a:r>
            <a:r>
              <a:rPr lang="ru-RU" dirty="0" smtClean="0">
                <a:latin typeface="Times New Roman"/>
                <a:ea typeface="Times New Roman"/>
              </a:rPr>
              <a:t>масленицы.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п\Desktop\IMG-69f57667741c9a882256e0d6f2e3cc72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4" y="1556792"/>
            <a:ext cx="410445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п\Desktop\IMG-08b4d8749647947cd4aae76d42c88fc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0" y="1556792"/>
            <a:ext cx="4282770" cy="45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с участием </a:t>
            </a:r>
            <a:r>
              <a:rPr lang="ru-RU" dirty="0" err="1" smtClean="0"/>
              <a:t>муз.руководителя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п\Desktop\IMG_20180423_16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572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п\Desktop\IMG-0b11ebf7bab38e91ae0544cf19164ae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4563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51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414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«АКТИВНЫЕ ФОРМЫ И МЕТОДЫ РАБОТЫ С РОДИТЕЛЯМИ В СОВРЕМЕННОМ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Сначала учебного 2017-2018г. В 1 младшей группе были проведены мероприятия с участием родителей: -Участие в выставках поделок: «Природа и фантазия» «Новогодняя игрушка» «Пасхальная фантазия»</vt:lpstr>
      <vt:lpstr>-В вставках рисунков:«Животные и птицы зимой» «Зимушка хрустальная» </vt:lpstr>
      <vt:lpstr>-Помощь и участие в праздновании масленицы.</vt:lpstr>
      <vt:lpstr>Родительское собрание с участием муз.руководителя. </vt:lpstr>
      <vt:lpstr>Участие в акциях: «Цветы памяти» «Бессмертный полк»</vt:lpstr>
      <vt:lpstr>Экскурсия к мемориалу.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«АКТИВНЫЕ ФОРМЫ И МЕТОДЫ РАБОТЫ С РОДИТЕЛЯМИ В СОВРЕМЕННОМ ДОУ» </dc:title>
  <dc:creator>рп</dc:creator>
  <cp:lastModifiedBy>рп</cp:lastModifiedBy>
  <cp:revision>9</cp:revision>
  <dcterms:created xsi:type="dcterms:W3CDTF">2018-05-01T13:37:32Z</dcterms:created>
  <dcterms:modified xsi:type="dcterms:W3CDTF">2018-05-02T07:40:17Z</dcterms:modified>
</cp:coreProperties>
</file>