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AA6A30-3D21-4408-8E28-CE5C945FB3C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AE8267-0843-48C2-8CC4-6FAFC6524D8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Максим Горький</a:t>
            </a:r>
            <a:br>
              <a:rPr lang="ru-RU" sz="6000" dirty="0" smtClean="0"/>
            </a:br>
            <a:r>
              <a:rPr lang="ru-RU" sz="6000" dirty="0" smtClean="0"/>
              <a:t>(1868-1936) </a:t>
            </a:r>
            <a:endParaRPr lang="ru-RU" sz="6000" dirty="0"/>
          </a:p>
        </p:txBody>
      </p:sp>
      <p:pic>
        <p:nvPicPr>
          <p:cNvPr id="22530" name="Picture 2" descr="http://interesno-vse.ru/wp-content/uploads/maksim-gorkiy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3107535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http://www.libex.ru/img/x/31/2a/a4a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71810"/>
            <a:ext cx="2478875" cy="3428992"/>
          </a:xfrm>
          <a:prstGeom prst="rect">
            <a:avLst/>
          </a:prstGeom>
          <a:noFill/>
        </p:spPr>
      </p:pic>
      <p:pic>
        <p:nvPicPr>
          <p:cNvPr id="2054" name="Picture 6" descr="http://korobkaknig.ru/image/cache/data/books/032015/b8192-6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214686"/>
            <a:ext cx="2528868" cy="3371824"/>
          </a:xfrm>
          <a:prstGeom prst="rect">
            <a:avLst/>
          </a:prstGeom>
          <a:noFill/>
        </p:spPr>
      </p:pic>
      <p:pic>
        <p:nvPicPr>
          <p:cNvPr id="2056" name="Picture 8" descr="http://andronum.com/images-32/32962-maksim-gorkiy-staruha-izerg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00372"/>
            <a:ext cx="2286016" cy="3657626"/>
          </a:xfrm>
          <a:prstGeom prst="rect">
            <a:avLst/>
          </a:prstGeom>
          <a:noFill/>
        </p:spPr>
      </p:pic>
      <p:pic>
        <p:nvPicPr>
          <p:cNvPr id="7" name="Picture 2" descr="http://biblus.ru/pics/6/5/0/10007509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2214578" cy="33440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214290"/>
            <a:ext cx="6412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Произведения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Максима Горького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429132"/>
            <a:ext cx="89297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18 июня 1936 </a:t>
            </a:r>
            <a:r>
              <a:rPr lang="ru-RU" sz="2400" dirty="0" smtClean="0"/>
              <a:t>года </a:t>
            </a:r>
            <a:r>
              <a:rPr lang="ru-RU" sz="2400" dirty="0"/>
              <a:t>о</a:t>
            </a:r>
            <a:r>
              <a:rPr lang="ru-RU" sz="2400" dirty="0" smtClean="0"/>
              <a:t>борвалась </a:t>
            </a:r>
            <a:r>
              <a:rPr lang="ru-RU" sz="2400" dirty="0"/>
              <a:t>жизнь гениального писателя, величайшего художника слова. Максим Горький первый в русской литературе, может быть, первый в жизни вот так , лично, понял величайшее значение труда, значение работы над собой.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pp.userapi.com/c840321/v840321415/66ff0/qm4mwAgrw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6322"/>
            <a:ext cx="2721787" cy="4071372"/>
          </a:xfrm>
          <a:prstGeom prst="rect">
            <a:avLst/>
          </a:prstGeom>
          <a:noFill/>
        </p:spPr>
      </p:pic>
      <p:pic>
        <p:nvPicPr>
          <p:cNvPr id="1032" name="Picture 8" descr="http://mypresentation.ru/documents/badfb6bca7922d5dc2982e9613bb44f6/img18.jpg"/>
          <p:cNvPicPr>
            <a:picLocks noChangeAspect="1" noChangeArrowheads="1"/>
          </p:cNvPicPr>
          <p:nvPr/>
        </p:nvPicPr>
        <p:blipFill>
          <a:blip r:embed="rId3"/>
          <a:srcRect l="17812" t="6250" r="18437" b="30000"/>
          <a:stretch>
            <a:fillRect/>
          </a:stretch>
        </p:blipFill>
        <p:spPr bwMode="auto">
          <a:xfrm>
            <a:off x="357158" y="285728"/>
            <a:ext cx="4857784" cy="3643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4000504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Могила Горького в Москве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8632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̆</a:t>
            </a:r>
            <a:r>
              <a:rPr lang="ru-RU" sz="2000" dirty="0" smtClean="0"/>
              <a:t>Максим </a:t>
            </a:r>
            <a:r>
              <a:rPr lang="ru-RU" sz="2000" dirty="0"/>
              <a:t>Горький настоящее имя </a:t>
            </a:r>
            <a:r>
              <a:rPr lang="ru-RU" sz="2000" dirty="0" smtClean="0"/>
              <a:t> (Алексей </a:t>
            </a:r>
            <a:r>
              <a:rPr lang="ru-RU" sz="2000" dirty="0"/>
              <a:t>Максимович </a:t>
            </a:r>
            <a:r>
              <a:rPr lang="ru-RU" sz="2000" dirty="0" smtClean="0"/>
              <a:t>Пешков)- </a:t>
            </a:r>
            <a:r>
              <a:rPr lang="ru-RU" sz="2000" dirty="0"/>
              <a:t>русский писатель, прозаик, драматург. Один из самых значительных </a:t>
            </a:r>
            <a:r>
              <a:rPr lang="ru-RU" sz="2000" dirty="0" smtClean="0"/>
              <a:t>и известных </a:t>
            </a:r>
            <a:r>
              <a:rPr lang="ru-RU" sz="2000" dirty="0"/>
              <a:t>в мире русских писателей и мыслителей.</a:t>
            </a:r>
          </a:p>
        </p:txBody>
      </p:sp>
      <p:pic>
        <p:nvPicPr>
          <p:cNvPr id="23554" name="Picture 2" descr="https://pp.userapi.com/c840233/v840233415/875ce/1WOCNLuro0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5381616" cy="425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07154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Жизнь Максима Горького была необычайно яркой и представляется поистине легендарной. Выходец из народных глубин, писатель уже при жизни воспринимался как крупнейший деятель русской культуры, как достойный приемник традиций великой русской </a:t>
            </a:r>
            <a:r>
              <a:rPr lang="ru-RU" sz="2400" dirty="0" smtClean="0"/>
              <a:t>литературы.</a:t>
            </a:r>
            <a:endParaRPr lang="ru-RU" sz="2400" dirty="0"/>
          </a:p>
        </p:txBody>
      </p:sp>
      <p:pic>
        <p:nvPicPr>
          <p:cNvPr id="9218" name="Picture 2" descr="http://fb.ru/misc/i/gallery/15252/793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15585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Алексей Максимович Пешков родился 28 марта 1868 года в Нижнем Новгороде . Он рано потерял родителей. Детские годы провел в доме своего деда Каширина, владельца красильной мастерской. Единственным светлым явлением в раннем детстве Горького была бабушка Акулина </a:t>
            </a:r>
            <a:r>
              <a:rPr lang="ru-RU" sz="2000" dirty="0" smtClean="0"/>
              <a:t>Ивановна. Именно </a:t>
            </a:r>
            <a:r>
              <a:rPr lang="ru-RU" sz="2000" dirty="0"/>
              <a:t>она познакомила Алёшу с чудесным творением народной поэзии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0"/>
            <a:ext cx="5240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Детские годы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6" name="Picture 4" descr="https://ds04.infourok.ru/uploads/ex/1022/00062aa1-b649c871/img8.jpg"/>
          <p:cNvPicPr>
            <a:picLocks noChangeAspect="1" noChangeArrowheads="1"/>
          </p:cNvPicPr>
          <p:nvPr/>
        </p:nvPicPr>
        <p:blipFill>
          <a:blip r:embed="rId2"/>
          <a:srcRect l="49622" t="22670" r="2882" b="7430"/>
          <a:stretch>
            <a:fillRect/>
          </a:stretch>
        </p:blipFill>
        <p:spPr bwMode="auto">
          <a:xfrm>
            <a:off x="5000628" y="2834015"/>
            <a:ext cx="3643338" cy="4023985"/>
          </a:xfrm>
          <a:prstGeom prst="rect">
            <a:avLst/>
          </a:prstGeom>
          <a:noFill/>
        </p:spPr>
      </p:pic>
      <p:pic>
        <p:nvPicPr>
          <p:cNvPr id="8198" name="Picture 6" descr="https://ds04.infourok.ru/uploads/ex/1022/00062aa1-b649c871/img8.jpg"/>
          <p:cNvPicPr>
            <a:picLocks noChangeAspect="1" noChangeArrowheads="1"/>
          </p:cNvPicPr>
          <p:nvPr/>
        </p:nvPicPr>
        <p:blipFill>
          <a:blip r:embed="rId2"/>
          <a:srcRect l="5671" t="13225" r="55340" b="17821"/>
          <a:stretch>
            <a:fillRect/>
          </a:stretch>
        </p:blipFill>
        <p:spPr bwMode="auto">
          <a:xfrm>
            <a:off x="500034" y="2875656"/>
            <a:ext cx="3000396" cy="39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214422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Когда мальчику исполнилось десять лет, дед сказал ему : ««Ну, </a:t>
            </a:r>
            <a:r>
              <a:rPr lang="ru-RU" sz="2000" dirty="0" err="1"/>
              <a:t>Лексей</a:t>
            </a:r>
            <a:r>
              <a:rPr lang="ru-RU" sz="2000" dirty="0"/>
              <a:t>, ты — не медаль, на шее у меня — не место тебе, а иди-ка ты в люди...». С этого времени началась жизнь Горького в «людях». Кем только не был Алексей в последующие годы: работал при магазине, буфетным посудником на пароходе, пекарем, учеником в иконописной мастерской, грузчиком на пристани, пекарем, разносчиком булок.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470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Жизнь Горького в «людях»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http://tayni.info/wp-content/uploads/2015/03/maksim-gorkij-v-galeree-diletanta_7_1.jpeg"/>
          <p:cNvPicPr>
            <a:picLocks noChangeAspect="1" noChangeArrowheads="1"/>
          </p:cNvPicPr>
          <p:nvPr/>
        </p:nvPicPr>
        <p:blipFill>
          <a:blip r:embed="rId2"/>
          <a:srcRect l="1875" t="17647" r="66250" b="16176"/>
          <a:stretch>
            <a:fillRect/>
          </a:stretch>
        </p:blipFill>
        <p:spPr bwMode="auto">
          <a:xfrm>
            <a:off x="500034" y="1214422"/>
            <a:ext cx="3357586" cy="444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Алексей </a:t>
            </a:r>
            <a:r>
              <a:rPr lang="ru-RU" sz="2000" dirty="0" smtClean="0"/>
              <a:t>очень </a:t>
            </a:r>
            <a:r>
              <a:rPr lang="ru-RU" sz="2000" dirty="0"/>
              <a:t>хотел учиться. В 1884 году он приехал в Казань, надеясь поступить в университет, но университетом для юноши стала сама жизнь. И всё же будущий писатель осуществил свою мечту – стать высокообразованным человеком. Обилие горестных впечатлений, с одной стороны, а с другой – знакомство с произведениями великих писателей – вот, что определяло настроения мальчика и подростка Алёши Пешкова</a:t>
            </a:r>
            <a:r>
              <a:rPr lang="ru-RU" dirty="0"/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680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Учеба Максима Горького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2" descr="https://pp.userapi.com/c834301/v834301415/f27ab/zMfsT28GG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865" y="3500438"/>
            <a:ext cx="3938067" cy="2968764"/>
          </a:xfrm>
          <a:prstGeom prst="rect">
            <a:avLst/>
          </a:prstGeom>
          <a:noFill/>
        </p:spPr>
      </p:pic>
      <p:pic>
        <p:nvPicPr>
          <p:cNvPr id="6146" name="Picture 2" descr="http://www.rulex.ru/rpg/WebPict/fullpic/2001-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868863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07194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Максим Горький очень любил читать разную литературу. Много </a:t>
            </a:r>
            <a:r>
              <a:rPr lang="ru-RU" sz="2400" dirty="0"/>
              <a:t>читая, Горький впоследствии поражал окружающих своими энциклопедическими знаниями. На вопросы: «Откуда вы всё это знаете?» Горький шутливо отвечал: «Как же не знать! Сколько на свете замечательного!» </a:t>
            </a:r>
          </a:p>
        </p:txBody>
      </p:sp>
      <p:pic>
        <p:nvPicPr>
          <p:cNvPr id="5122" name="Picture 2" descr="https://pp.userapi.com/c840233/v840233415/875de/keH9q9hL9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557227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3786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Первый литературный опыт заставил писателя поверить в своё призвание. На страницах столичных газет и журналов один за другим стали появляться рассказы Горького: «</a:t>
            </a:r>
            <a:r>
              <a:rPr lang="ru-RU" sz="2000" dirty="0" err="1"/>
              <a:t>Челкаш</a:t>
            </a:r>
            <a:r>
              <a:rPr lang="ru-RU" sz="2000" dirty="0"/>
              <a:t>», «Старуха </a:t>
            </a:r>
            <a:r>
              <a:rPr lang="ru-RU" sz="2000" dirty="0" err="1"/>
              <a:t>Изергиль</a:t>
            </a:r>
            <a:r>
              <a:rPr lang="ru-RU" sz="2000" dirty="0"/>
              <a:t>», «Песнь о Соколе», которые сделали его </a:t>
            </a:r>
            <a:r>
              <a:rPr lang="ru-RU" sz="2000" dirty="0" smtClean="0"/>
              <a:t>знаменитым.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85728"/>
            <a:ext cx="7183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Начало литературной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деятельности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https://pp.userapi.com/c840235/v840235415/89e3d/qjLVrWOlzzg.jpg"/>
          <p:cNvPicPr>
            <a:picLocks noChangeAspect="1" noChangeArrowheads="1"/>
          </p:cNvPicPr>
          <p:nvPr/>
        </p:nvPicPr>
        <p:blipFill>
          <a:blip r:embed="rId2"/>
          <a:srcRect l="7176" t="3472" r="6568" b="10590"/>
          <a:stretch>
            <a:fillRect/>
          </a:stretch>
        </p:blipFill>
        <p:spPr bwMode="auto">
          <a:xfrm>
            <a:off x="5214942" y="1643050"/>
            <a:ext cx="335498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64344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Горький был организатором и первым руководителем Союза советских писателей. Работоспособность Горького изумляла всех. </a:t>
            </a:r>
            <a:r>
              <a:rPr lang="ru-RU" sz="2400" dirty="0" smtClean="0"/>
              <a:t>Его творчество проникнуто </a:t>
            </a:r>
            <a:r>
              <a:rPr lang="ru-RU" sz="2400" dirty="0"/>
              <a:t>любовью к человеку. </a:t>
            </a:r>
          </a:p>
        </p:txBody>
      </p:sp>
      <p:pic>
        <p:nvPicPr>
          <p:cNvPr id="3074" name="Picture 2" descr="http://s2.gallery.aystatic.by/650/382/164/5014/5014164382_6.jpg"/>
          <p:cNvPicPr>
            <a:picLocks noChangeAspect="1" noChangeArrowheads="1"/>
          </p:cNvPicPr>
          <p:nvPr/>
        </p:nvPicPr>
        <p:blipFill>
          <a:blip r:embed="rId2"/>
          <a:srcRect t="13514" r="1722"/>
          <a:stretch>
            <a:fillRect/>
          </a:stretch>
        </p:blipFill>
        <p:spPr bwMode="auto">
          <a:xfrm>
            <a:off x="357158" y="428604"/>
            <a:ext cx="3358701" cy="4214818"/>
          </a:xfrm>
          <a:prstGeom prst="rect">
            <a:avLst/>
          </a:prstGeom>
          <a:noFill/>
        </p:spPr>
      </p:pic>
      <p:pic>
        <p:nvPicPr>
          <p:cNvPr id="3076" name="Picture 4" descr="https://ds02.infourok.ru/uploads/ex/0ae5/0007987c-6baa17e3/hello_html_m120557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206812" cy="450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</TotalTime>
  <Words>434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Максим Горький (1868-1936)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2018-03-13T16:21:54Z</dcterms:created>
  <dcterms:modified xsi:type="dcterms:W3CDTF">2018-03-13T18:52:22Z</dcterms:modified>
</cp:coreProperties>
</file>