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2" r:id="rId12"/>
    <p:sldId id="268" r:id="rId13"/>
    <p:sldId id="2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2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5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6843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5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901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27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3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7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8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8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2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2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9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1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29C6F-1BE5-4FD8-AC89-0142A7E5915A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A4043F-13A9-4BCC-89E6-5491890F2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7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err="1" smtClean="0"/>
              <a:t>В.В.Бианки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«Как </a:t>
            </a:r>
            <a:r>
              <a:rPr lang="ru-RU" sz="7200" dirty="0" err="1" smtClean="0"/>
              <a:t>Муравьишка</a:t>
            </a:r>
            <a:r>
              <a:rPr lang="ru-RU" sz="7200" dirty="0" smtClean="0"/>
              <a:t> домой спешил»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</a:rPr>
              <a:t>С.Турочак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Логунова С.П.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hnu.docdat.com/pars_docs/refs/225/224445/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9" y="609600"/>
            <a:ext cx="8607973" cy="56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mages.myshared.ru/18/1260757/slide_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441434"/>
            <a:ext cx="8813506" cy="601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3.infourok.ru/uploads/ex/03d0/00018a6f-68fe628f/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" y="210208"/>
            <a:ext cx="8954813" cy="60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2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ages.myshared.ru/5/441391/slide_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20414"/>
            <a:ext cx="8739935" cy="58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pptcloud3.ams3.digitaloceanspaces.com/slides/pics/002/066/219/original/Slide8.jpg?148472306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6" y="609600"/>
            <a:ext cx="8734096" cy="56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ages.myshared.ru/17/1075554/slide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72" y="609600"/>
            <a:ext cx="8198069" cy="570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900igr.net/up/datas/122782/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4" y="609600"/>
            <a:ext cx="8544910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hnu.docdat.com/pars_docs/refs/225/224445/img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771466" cy="590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hnu.docdat.com/pars_docs/refs/225/224445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472966"/>
            <a:ext cx="8824018" cy="58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hnu.docdat.com/pars_docs/refs/225/224445/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6" y="609600"/>
            <a:ext cx="8723586" cy="56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hnu.docdat.com/pars_docs/refs/225/224445/img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824018" cy="58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0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900igr.net/up/datas/120882/0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48" y="609601"/>
            <a:ext cx="8334704" cy="575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5</Words>
  <Application>Microsoft Office PowerPoint</Application>
  <PresentationFormat>Широкоэкранный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В.В.Бианки «Как Муравьишка домой спешил»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В.В.Бианки «Как Муравьишка домой спешил»</dc:title>
  <dc:creator>Persh</dc:creator>
  <cp:lastModifiedBy>Persh</cp:lastModifiedBy>
  <cp:revision>5</cp:revision>
  <dcterms:created xsi:type="dcterms:W3CDTF">2018-05-21T07:00:09Z</dcterms:created>
  <dcterms:modified xsi:type="dcterms:W3CDTF">2018-05-21T07:18:46Z</dcterms:modified>
</cp:coreProperties>
</file>