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693" y="1033366"/>
            <a:ext cx="11309231" cy="250921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Презентация к уроку учебной практики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</a:br>
            <a:r>
              <a:rPr lang="ru-RU" sz="4000" dirty="0" smtClean="0">
                <a:latin typeface="Century" panose="02040604050505020304" pitchFamily="18" charset="0"/>
              </a:rPr>
              <a:t/>
            </a:r>
            <a:br>
              <a:rPr lang="ru-RU" sz="4000" dirty="0" smtClean="0">
                <a:latin typeface="Century" panose="020406040505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«обработка застежки рукава </a:t>
            </a:r>
            <a:br>
              <a:rPr lang="ru-RU" sz="3600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мужской сорочки цельнокроеной планкой-обтачкой»</a:t>
            </a:r>
            <a:endParaRPr lang="ru-RU" sz="3600" b="1" i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693" y="3744582"/>
            <a:ext cx="11309231" cy="1267365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рекомендовано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к использованию на уроках учебной практики в рамках ППКРС по профессии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29.01.05 Закройщик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с целью ознакомления обучающихся с различными способами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обработки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застежки рукава мужской сорочки,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формирования приемов выполнения обучающимися отдельных узлов, закрепления знаний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entury" panose="02040604050505020304" pitchFamily="18" charset="0"/>
              </a:rPr>
              <a:t>полученных на уроках теоретического обучения, развития творческих способностей и познавательной активности обучающихся.</a:t>
            </a:r>
          </a:p>
          <a:p>
            <a:endParaRPr lang="ru-RU" b="1" i="1" dirty="0"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693" y="5213950"/>
            <a:ext cx="113092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" panose="02040604050505020304" pitchFamily="18" charset="0"/>
              </a:rPr>
              <a:t>Разработала мастер производственного обучения ГБПОУ «Профессиональный лицей № 4»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Ольга Владимировна Тимошенко</a:t>
            </a:r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algn="ctr"/>
            <a:endParaRPr lang="ru-RU" dirty="0">
              <a:latin typeface="Century" panose="02040604050505020304" pitchFamily="18" charset="0"/>
            </a:endParaRPr>
          </a:p>
          <a:p>
            <a:pPr algn="ctr"/>
            <a:r>
              <a:rPr lang="ru-RU" sz="1400" b="1" dirty="0" smtClean="0">
                <a:latin typeface="Century" panose="02040604050505020304" pitchFamily="18" charset="0"/>
              </a:rPr>
              <a:t>г. Владикавказ, 2017г.</a:t>
            </a:r>
            <a:endParaRPr lang="ru-RU" sz="1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177" y="402856"/>
            <a:ext cx="11688792" cy="1596177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Притачать планку-обтачку по контрольным линиям, выполняя закрепки в начале и в конце строчки. </a:t>
            </a:r>
            <a:br>
              <a:rPr lang="ru-RU" sz="2600" b="1" dirty="0" smtClean="0">
                <a:solidFill>
                  <a:srgbClr val="002060"/>
                </a:solidFill>
                <a:latin typeface="Century" panose="020406040505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!!! </a:t>
            </a:r>
            <a:r>
              <a:rPr lang="ru-RU" sz="26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Важно, чтобы строчки были параллельными и заканчивались на одном уровне</a:t>
            </a:r>
            <a:endParaRPr lang="ru-RU" sz="26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08" y="1999033"/>
            <a:ext cx="6537330" cy="4689445"/>
          </a:xfrm>
        </p:spPr>
      </p:pic>
    </p:spTree>
    <p:extLst>
      <p:ext uri="{BB962C8B-B14F-4D97-AF65-F5344CB8AC3E}">
        <p14:creationId xmlns:p14="http://schemas.microsoft.com/office/powerpoint/2010/main" val="41382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16592"/>
            <a:ext cx="10364451" cy="1596177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Разрезать застежку рукава посередине, не доходя до уровня строчек на 1 см., в конце припуски надсечь на уголок, не доходя до строчек притачивания на 0,1 см.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6" y="1912769"/>
            <a:ext cx="6575720" cy="44103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00" y="1912769"/>
            <a:ext cx="6423123" cy="44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4" y="358352"/>
            <a:ext cx="10364451" cy="159617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</a:rPr>
              <a:t>Вывернуть планку-обтачку на лицевую сторону рукава, выправить 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</a:rPr>
              <a:t>приутюжить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</a:rPr>
              <a:t>, заутюживая уголок в конце разреза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74" y="1954529"/>
            <a:ext cx="6927409" cy="4756822"/>
          </a:xfrm>
        </p:spPr>
      </p:pic>
    </p:spTree>
    <p:extLst>
      <p:ext uri="{BB962C8B-B14F-4D97-AF65-F5344CB8AC3E}">
        <p14:creationId xmlns:p14="http://schemas.microsoft.com/office/powerpoint/2010/main" val="2441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77" y="342471"/>
            <a:ext cx="11394047" cy="159617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Обогнуть припуски застежки рукава со стороны локтя заутюженной обтачкой, перекрывая строчку притачивания планки-обтачки на 0,1 см. и настрочить, шириной шва 0,1см. От подогнутого края, выполняя закрепки в начале и в конце строчки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7" y="1999033"/>
            <a:ext cx="5270231" cy="45956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67" y="1999033"/>
            <a:ext cx="6199158" cy="45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55" y="342471"/>
            <a:ext cx="11024557" cy="1596177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Обогнуть припуски застежки рукава со стороны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переда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заутюженной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планкой с выступающей фигурной частью,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перекрывая строчку притачивания планки-обтачки на 0,1 см. </a:t>
            </a:r>
            <a:endParaRPr lang="ru-RU" sz="2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" y="1938649"/>
            <a:ext cx="5218341" cy="48244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70" y="1944210"/>
            <a:ext cx="4464638" cy="47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8409"/>
            <a:ext cx="10364451" cy="201628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Настрочить планку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с выступающей фигурной частью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шириной шва 0,1см. От подогнутого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края по фигурному контуру,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выполняя закрепки в начале и в конце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строчки, как показано на рисунке</a:t>
            </a:r>
            <a:endParaRPr lang="ru-RU" sz="2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4" y="2214693"/>
            <a:ext cx="4169118" cy="45979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2" y="2214694"/>
            <a:ext cx="5501809" cy="45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587" y="333847"/>
            <a:ext cx="11110823" cy="1236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Планка-обтачка с изнаночной стороны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74" y="1199073"/>
            <a:ext cx="9208048" cy="5184475"/>
          </a:xfrm>
        </p:spPr>
      </p:pic>
    </p:spTree>
    <p:extLst>
      <p:ext uri="{BB962C8B-B14F-4D97-AF65-F5344CB8AC3E}">
        <p14:creationId xmlns:p14="http://schemas.microsoft.com/office/powerpoint/2010/main" val="3515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73460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При желании можно выполнить декоративную </a:t>
            </a:r>
            <a:r>
              <a:rPr lang="ru-RU" sz="320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отстрочку</a:t>
            </a:r>
            <a:r>
              <a:rPr lang="ru-RU" sz="32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планки.</a:t>
            </a:r>
            <a:br>
              <a:rPr lang="ru-RU" sz="3200" dirty="0" smtClean="0">
                <a:solidFill>
                  <a:srgbClr val="002060"/>
                </a:solidFill>
                <a:latin typeface="Century" panose="02040604050505020304" pitchFamily="18" charset="0"/>
              </a:rPr>
            </a:br>
            <a:r>
              <a:rPr lang="ru-RU" sz="320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Приутюжить</a:t>
            </a:r>
            <a:r>
              <a:rPr lang="ru-RU" sz="32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застежку в готовом виде</a:t>
            </a:r>
            <a:endParaRPr lang="ru-RU" sz="32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54" y="1865845"/>
            <a:ext cx="4013745" cy="47247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99" y="1855112"/>
            <a:ext cx="4488611" cy="47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9396"/>
            <a:ext cx="10364451" cy="156138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Спасибо за внимание</a:t>
            </a:r>
            <a:r>
              <a:rPr lang="ru-RU" sz="7200" b="1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!</a:t>
            </a:r>
            <a:endParaRPr lang="ru-RU" sz="8800" b="1" i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"/>
          <a:stretch/>
        </p:blipFill>
        <p:spPr>
          <a:xfrm>
            <a:off x="3110411" y="1690778"/>
            <a:ext cx="5971178" cy="4891178"/>
          </a:xfrm>
        </p:spPr>
      </p:pic>
    </p:spTree>
    <p:extLst>
      <p:ext uri="{BB962C8B-B14F-4D97-AF65-F5344CB8AC3E}">
        <p14:creationId xmlns:p14="http://schemas.microsoft.com/office/powerpoint/2010/main" val="341261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Рукава в сорочках бывают цельнокроеные </a:t>
            </a:r>
            <a:r>
              <a:rPr lang="ru-RU" sz="28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одношовные</a:t>
            </a:r>
            <a:r>
              <a:rPr lang="ru-RU" sz="28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) или </a:t>
            </a:r>
            <a:r>
              <a:rPr lang="ru-RU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с отрезной надставкой </a:t>
            </a:r>
            <a:r>
              <a:rPr lang="ru-RU" sz="28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(клином) в </a:t>
            </a:r>
            <a:r>
              <a:rPr lang="ru-RU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области застежки.</a:t>
            </a:r>
            <a:endParaRPr lang="ru-RU" sz="28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23" y="2205078"/>
            <a:ext cx="3999441" cy="4376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62" y="2214694"/>
            <a:ext cx="3276020" cy="43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08477"/>
            <a:ext cx="10364451" cy="1596177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 зависимости от покроя рукава выбирают способ обработки застежки.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Если есть надставка, низ рукава обрабатывается планкой (рис.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а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) или срезы рукава и надставки окантовываются (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рис. 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б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).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 descr="http://gendocs.ru/docs/24/23261/conv_1/file1_html_m402da6f9.pn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31" y="2112484"/>
            <a:ext cx="3592835" cy="38009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95622" y="6047117"/>
            <a:ext cx="41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gendocs.ru/docs/24/23261/conv_1/file1_html_m40173d9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71" y="2073665"/>
            <a:ext cx="3096985" cy="38009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31525" y="604711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Цельнокроеный рукав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выкраивают с разрезом по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низу,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меняется последовательность технологической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обработки (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рис.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в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г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entury" panose="02040604050505020304" pitchFamily="18" charset="0"/>
              </a:rPr>
              <a:t>).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 descr="http://gendocs.ru/docs/24/23261/conv_1/file1_html_e992bc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45" y="2055321"/>
            <a:ext cx="3499347" cy="387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endocs.ru/docs/24/23261/conv_1/file1_html_1f5d26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23" y="2055321"/>
            <a:ext cx="3519577" cy="38796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91002" y="605292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В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8611" y="6052926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Г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5392"/>
          </a:xfrm>
        </p:spPr>
        <p:txBody>
          <a:bodyPr>
            <a:normAutofit/>
          </a:bodyPr>
          <a:lstStyle/>
          <a:p>
            <a:r>
              <a:rPr lang="ru-RU" sz="3200" smtClean="0">
                <a:solidFill>
                  <a:srgbClr val="CC00CC"/>
                </a:solidFill>
                <a:latin typeface="Century" panose="02040604050505020304" pitchFamily="18" charset="0"/>
              </a:rPr>
              <a:t>Обработка застежки цельнокроеной планкой - обтачкой</a:t>
            </a:r>
            <a:endParaRPr lang="ru-RU" sz="3200" dirty="0">
              <a:solidFill>
                <a:srgbClr val="CC00CC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3849" y="1987530"/>
            <a:ext cx="11240219" cy="557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latin typeface="Century" panose="02040604050505020304" pitchFamily="18" charset="0"/>
              </a:rPr>
              <a:t>Сделать шаблон цельнокроеной планки-обтачки, как показано на схеме</a:t>
            </a:r>
            <a:endParaRPr lang="ru-RU" sz="1800" b="1" i="1" dirty="0">
              <a:latin typeface="Century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08233" y="941712"/>
            <a:ext cx="3648075" cy="73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16" y="342472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Выкроить планки-обтачки из основного или отделочного материала, как предусмотрено моделью</a:t>
            </a:r>
            <a:endParaRPr lang="ru-RU" sz="32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59" y="2075696"/>
            <a:ext cx="7401755" cy="4480379"/>
          </a:xfrm>
        </p:spPr>
      </p:pic>
    </p:spTree>
    <p:extLst>
      <p:ext uri="{BB962C8B-B14F-4D97-AF65-F5344CB8AC3E}">
        <p14:creationId xmlns:p14="http://schemas.microsoft.com/office/powerpoint/2010/main" val="31087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402" y="30796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Восстановить контрольные линии на планках-обтачках в соответствии с шаблоном, надсечь припуск на уровне удлиненной части планки</a:t>
            </a:r>
            <a:endParaRPr lang="ru-RU" sz="29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83" y="1904144"/>
            <a:ext cx="4908087" cy="4746822"/>
          </a:xfrm>
        </p:spPr>
      </p:pic>
    </p:spTree>
    <p:extLst>
      <p:ext uri="{BB962C8B-B14F-4D97-AF65-F5344CB8AC3E}">
        <p14:creationId xmlns:p14="http://schemas.microsoft.com/office/powerpoint/2010/main" val="11554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94231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entury" panose="02040604050505020304" pitchFamily="18" charset="0"/>
              </a:rPr>
              <a:t>Заутюжить припуски обтачки, планки и выступающей фигурной части на изнаночную сторону, шириной 0,5 </a:t>
            </a:r>
            <a:r>
              <a:rPr lang="ru-RU" sz="2800" b="1" dirty="0">
                <a:solidFill>
                  <a:srgbClr val="00B050"/>
                </a:solidFill>
                <a:latin typeface="Century" panose="02040604050505020304" pitchFamily="18" charset="0"/>
              </a:rPr>
              <a:t>см.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5" y="1786744"/>
            <a:ext cx="4019895" cy="47607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69" y="1786744"/>
            <a:ext cx="6667500" cy="47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149" y="368351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Уложить планку-обтачку лицевой стороной на изнаночную сторону рукава, как показано на рисунке, совмещая линии разреза на рукаве и на планке</a:t>
            </a:r>
            <a:endParaRPr lang="ru-RU" sz="28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46" y="1964528"/>
            <a:ext cx="7138656" cy="4548415"/>
          </a:xfrm>
        </p:spPr>
      </p:pic>
    </p:spTree>
    <p:extLst>
      <p:ext uri="{BB962C8B-B14F-4D97-AF65-F5344CB8AC3E}">
        <p14:creationId xmlns:p14="http://schemas.microsoft.com/office/powerpoint/2010/main" val="21463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197</TotalTime>
  <Words>401</Words>
  <Application>Microsoft Office PowerPoint</Application>
  <PresentationFormat>Широкоэкранный</PresentationFormat>
  <Paragraphs>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</vt:lpstr>
      <vt:lpstr>Tw Cen MT</vt:lpstr>
      <vt:lpstr>Капля</vt:lpstr>
      <vt:lpstr>Презентация к уроку учебной практики   «обработка застежки рукава  мужской сорочки цельнокроеной планкой-обтачкой»</vt:lpstr>
      <vt:lpstr>Рукава в сорочках бывают цельнокроеные (одношовные) или с отрезной надставкой (клином) в области застежки.</vt:lpstr>
      <vt:lpstr>В зависимости от покроя рукава выбирают способ обработки застежки. Если есть надставка, низ рукава обрабатывается планкой (рис. а) или срезы рукава и надставки окантовываются (рис. б).</vt:lpstr>
      <vt:lpstr>Цельнокроеный рукав выкраивают с разрезом по низу, меняется последовательность технологической обработки (рис. в, г ).</vt:lpstr>
      <vt:lpstr>Обработка застежки цельнокроеной планкой - обтачкой</vt:lpstr>
      <vt:lpstr>Выкроить планки-обтачки из основного или отделочного материала, как предусмотрено моделью</vt:lpstr>
      <vt:lpstr>Восстановить контрольные линии на планках-обтачках в соответствии с шаблоном, надсечь припуск на уровне удлиненной части планки</vt:lpstr>
      <vt:lpstr>Заутюжить припуски обтачки, планки и выступающей фигурной части на изнаночную сторону, шириной 0,5 см. </vt:lpstr>
      <vt:lpstr>Уложить планку-обтачку лицевой стороной на изнаночную сторону рукава, как показано на рисунке, совмещая линии разреза на рукаве и на планке</vt:lpstr>
      <vt:lpstr>Притачать планку-обтачку по контрольным линиям, выполняя закрепки в начале и в конце строчки.  !!! Важно, чтобы строчки были параллельными и заканчивались на одном уровне</vt:lpstr>
      <vt:lpstr>Разрезать застежку рукава посередине, не доходя до уровня строчек на 1 см., в конце припуски надсечь на уголок, не доходя до строчек притачивания на 0,1 см.</vt:lpstr>
      <vt:lpstr>Вывернуть планку-обтачку на лицевую сторону рукава, выправить и приутюжить, заутюживая уголок в конце разреза</vt:lpstr>
      <vt:lpstr>Обогнуть припуски застежки рукава со стороны локтя заутюженной обтачкой, перекрывая строчку притачивания планки-обтачки на 0,1 см. и настрочить, шириной шва 0,1см. От подогнутого края, выполняя закрепки в начале и в конце строчки</vt:lpstr>
      <vt:lpstr>Обогнуть припуски застежки рукава со стороны переда заутюженной планкой с выступающей фигурной частью, перекрывая строчку притачивания планки-обтачки на 0,1 см. </vt:lpstr>
      <vt:lpstr>Настрочить планку с выступающей фигурной частью, шириной шва 0,1см. От подогнутого края по фигурному контуру, выполняя закрепки в начале и в конце строчки, как показано на рисунке</vt:lpstr>
      <vt:lpstr>Планка-обтачка с изнаночной стороны</vt:lpstr>
      <vt:lpstr>При желании можно выполнить декоративную отстрочку планки. Приутюжить застежку в готовом виде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учебной практики   «обработка застежки рукава мужской сорочки цельнокроеной планкой-обтачкой»</dc:title>
  <dc:creator>Ольга</dc:creator>
  <cp:lastModifiedBy>Ольга</cp:lastModifiedBy>
  <cp:revision>20</cp:revision>
  <dcterms:created xsi:type="dcterms:W3CDTF">2017-12-10T12:08:28Z</dcterms:created>
  <dcterms:modified xsi:type="dcterms:W3CDTF">2017-12-10T15:26:04Z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