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8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Дефис в междометиях.</a:t>
            </a:r>
            <a:br>
              <a:rPr lang="ru-RU" dirty="0" smtClean="0"/>
            </a:br>
            <a:r>
              <a:rPr lang="ru-RU" dirty="0" smtClean="0"/>
              <a:t>Знаки препинания при междометиях.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i="1" dirty="0" smtClean="0">
                <a:solidFill>
                  <a:srgbClr val="7030A0"/>
                </a:solidFill>
              </a:rPr>
              <a:t>Показать, какие знаки препинания используются при междометиях;</a:t>
            </a:r>
          </a:p>
          <a:p>
            <a:endParaRPr lang="ru-RU" sz="3600" i="1" dirty="0" smtClean="0">
              <a:solidFill>
                <a:srgbClr val="7030A0"/>
              </a:solidFill>
            </a:endParaRPr>
          </a:p>
          <a:p>
            <a:endParaRPr lang="ru-RU" sz="3600" i="1" dirty="0" smtClean="0">
              <a:solidFill>
                <a:srgbClr val="7030A0"/>
              </a:solidFill>
            </a:endParaRPr>
          </a:p>
          <a:p>
            <a:r>
              <a:rPr lang="ru-RU" sz="3600" i="1" dirty="0" smtClean="0">
                <a:solidFill>
                  <a:srgbClr val="7030A0"/>
                </a:solidFill>
              </a:rPr>
              <a:t>Дать представление об особенностях написания междометий.</a:t>
            </a:r>
            <a:endParaRPr lang="ru-RU" sz="3600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Лингвистическая разминка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7030A0"/>
                </a:solidFill>
              </a:rPr>
              <a:t>- Вставить пропущенные буквы, раскрыть скобки и расставить знаки препинания.</a:t>
            </a:r>
          </a:p>
          <a:p>
            <a:r>
              <a:rPr lang="ru-RU" sz="4000" dirty="0" smtClean="0">
                <a:solidFill>
                  <a:srgbClr val="7030A0"/>
                </a:solidFill>
              </a:rPr>
              <a:t>- Выполнить синтаксический разбор, обозначить части речи.</a:t>
            </a:r>
            <a:endParaRPr lang="ru-RU" sz="4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7030A0"/>
                </a:solidFill>
              </a:rPr>
              <a:t>Ах да (не)ужели вы (не)</a:t>
            </a:r>
            <a:r>
              <a:rPr lang="ru-RU" sz="3600" dirty="0" err="1" smtClean="0">
                <a:solidFill>
                  <a:srgbClr val="7030A0"/>
                </a:solidFill>
              </a:rPr>
              <a:t>зна</a:t>
            </a:r>
            <a:r>
              <a:rPr lang="ru-RU" sz="3600" dirty="0" smtClean="0">
                <a:solidFill>
                  <a:srgbClr val="7030A0"/>
                </a:solidFill>
              </a:rPr>
              <a:t>…те что се…</a:t>
            </a:r>
            <a:r>
              <a:rPr lang="ru-RU" sz="3600" dirty="0" err="1" smtClean="0">
                <a:solidFill>
                  <a:srgbClr val="7030A0"/>
                </a:solidFill>
              </a:rPr>
              <a:t>одня</a:t>
            </a:r>
            <a:r>
              <a:rPr lang="ru-RU" sz="3600" dirty="0" smtClean="0">
                <a:solidFill>
                  <a:srgbClr val="7030A0"/>
                </a:solidFill>
              </a:rPr>
              <a:t> оружейник </a:t>
            </a:r>
            <a:r>
              <a:rPr lang="ru-RU" sz="3600" dirty="0" err="1" smtClean="0">
                <a:solidFill>
                  <a:srgbClr val="7030A0"/>
                </a:solidFill>
              </a:rPr>
              <a:t>Просперо</a:t>
            </a:r>
            <a:r>
              <a:rPr lang="ru-RU" sz="3600" dirty="0" smtClean="0">
                <a:solidFill>
                  <a:srgbClr val="7030A0"/>
                </a:solidFill>
              </a:rPr>
              <a:t> и г…</a:t>
            </a:r>
            <a:r>
              <a:rPr lang="ru-RU" sz="3600" dirty="0" err="1" smtClean="0">
                <a:solidFill>
                  <a:srgbClr val="7030A0"/>
                </a:solidFill>
              </a:rPr>
              <a:t>мнаст</a:t>
            </a:r>
            <a:r>
              <a:rPr lang="ru-RU" sz="3600" dirty="0" smtClean="0">
                <a:solidFill>
                  <a:srgbClr val="7030A0"/>
                </a:solidFill>
              </a:rPr>
              <a:t> </a:t>
            </a:r>
            <a:r>
              <a:rPr lang="ru-RU" sz="3600" dirty="0" err="1" smtClean="0">
                <a:solidFill>
                  <a:srgbClr val="7030A0"/>
                </a:solidFill>
              </a:rPr>
              <a:t>Тибул</a:t>
            </a:r>
            <a:r>
              <a:rPr lang="ru-RU" sz="3600" dirty="0" smtClean="0">
                <a:solidFill>
                  <a:srgbClr val="7030A0"/>
                </a:solidFill>
              </a:rPr>
              <a:t> повели народ что(бы) взять штурмом Дворец Трёх Толстяков.</a:t>
            </a:r>
          </a:p>
          <a:p>
            <a:r>
              <a:rPr lang="ru-RU" sz="3600" dirty="0" smtClean="0">
                <a:solidFill>
                  <a:srgbClr val="7030A0"/>
                </a:solidFill>
              </a:rPr>
              <a:t>Что выражается с помощью междометия</a:t>
            </a:r>
            <a:r>
              <a:rPr lang="en-US" sz="3600" dirty="0" smtClean="0">
                <a:solidFill>
                  <a:srgbClr val="7030A0"/>
                </a:solidFill>
              </a:rPr>
              <a:t>?</a:t>
            </a:r>
            <a:endParaRPr lang="ru-RU" sz="36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Работа по теме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1) Междометия, образованные повторением основ, пишутся через дефис: Ой-ой-ой! Тьфу-тьфу-тьфу! </a:t>
            </a:r>
            <a:r>
              <a:rPr lang="ru-RU" dirty="0" err="1" smtClean="0"/>
              <a:t>Ах-ах</a:t>
            </a:r>
            <a:r>
              <a:rPr lang="ru-RU" dirty="0" smtClean="0"/>
              <a:t>!</a:t>
            </a:r>
          </a:p>
          <a:p>
            <a:r>
              <a:rPr lang="ru-RU" dirty="0" smtClean="0"/>
              <a:t>2)Междометия выделяются запятой или восклицательным знаком: Эх, дубинушка, ухнем!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Закрепление материала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7030A0"/>
                </a:solidFill>
              </a:rPr>
              <a:t>Упр. 462- комментированное письмо.</a:t>
            </a:r>
          </a:p>
          <a:p>
            <a:r>
              <a:rPr lang="ru-RU" sz="4000" dirty="0" smtClean="0">
                <a:solidFill>
                  <a:srgbClr val="7030A0"/>
                </a:solidFill>
              </a:rPr>
              <a:t>Упр. 464- письменное выполнение, морфологический разбор на доске.</a:t>
            </a:r>
            <a:endParaRPr lang="ru-RU" sz="4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7030A0"/>
                </a:solidFill>
              </a:rPr>
              <a:t>В чём особенность написания междометий</a:t>
            </a:r>
            <a:r>
              <a:rPr lang="en-US" sz="4000" dirty="0" smtClean="0">
                <a:solidFill>
                  <a:srgbClr val="7030A0"/>
                </a:solidFill>
              </a:rPr>
              <a:t>?</a:t>
            </a:r>
            <a:endParaRPr lang="ru-RU" sz="4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</TotalTime>
  <Words>137</Words>
  <Application>Microsoft Office PowerPoint</Application>
  <PresentationFormat>Экран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Дефис в междометиях. Знаки препинания при междометиях.</vt:lpstr>
      <vt:lpstr>Цели:</vt:lpstr>
      <vt:lpstr>Лингвистическая разминка</vt:lpstr>
      <vt:lpstr>Слайд 4</vt:lpstr>
      <vt:lpstr>Работа по теме урока</vt:lpstr>
      <vt:lpstr>Закрепление материала</vt:lpstr>
      <vt:lpstr>Итоги урока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Дефис в междометиях. Знаки препинания при междометиях.</dc:title>
  <dc:creator>РУСТАМ</dc:creator>
  <cp:lastModifiedBy>РУСТАМ</cp:lastModifiedBy>
  <cp:revision>2</cp:revision>
  <dcterms:created xsi:type="dcterms:W3CDTF">2018-05-15T18:45:08Z</dcterms:created>
  <dcterms:modified xsi:type="dcterms:W3CDTF">2018-05-15T19:02:56Z</dcterms:modified>
</cp:coreProperties>
</file>