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6632"/>
            <a:ext cx="9180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80960" cy="2438399"/>
          </a:xfrm>
        </p:spPr>
        <p:txBody>
          <a:bodyPr/>
          <a:lstStyle/>
          <a:p>
            <a:pPr algn="ctr"/>
            <a:r>
              <a:rPr lang="ru-RU" dirty="0" smtClean="0"/>
              <a:t>«Православные Храмы»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5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552728"/>
          </a:xfrm>
        </p:spPr>
      </p:pic>
    </p:spTree>
    <p:extLst>
      <p:ext uri="{BB962C8B-B14F-4D97-AF65-F5344CB8AC3E}">
        <p14:creationId xmlns:p14="http://schemas.microsoft.com/office/powerpoint/2010/main" val="30202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57982"/>
            <a:ext cx="4963160" cy="332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45024"/>
            <a:ext cx="648072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3738451"/>
            <a:ext cx="768096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Священник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860032" cy="324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5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7079506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4941168"/>
            <a:ext cx="7680960" cy="1066800"/>
          </a:xfrm>
        </p:spPr>
        <p:txBody>
          <a:bodyPr/>
          <a:lstStyle/>
          <a:p>
            <a:r>
              <a:rPr lang="ru-RU" dirty="0" smtClean="0"/>
              <a:t>Кадило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85928"/>
            <a:ext cx="2952328" cy="417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8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2"/>
            <a:ext cx="2982277" cy="4724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8096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Святая чаша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0242"/>
            <a:ext cx="5735973" cy="46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776864" cy="45516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97152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завершена!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7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07"/>
            <a:ext cx="712879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941168"/>
            <a:ext cx="7680960" cy="1282824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Храм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2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08912" cy="491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3" y="4209170"/>
            <a:ext cx="3960440" cy="271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96" y="4209170"/>
            <a:ext cx="4047427" cy="269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9" y="548680"/>
            <a:ext cx="8931091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   Аналой-место главной </a:t>
            </a:r>
            <a:r>
              <a:rPr lang="ru-RU" dirty="0">
                <a:solidFill>
                  <a:srgbClr val="FF3300"/>
                </a:solidFill>
              </a:rPr>
              <a:t>иконы </a:t>
            </a:r>
            <a:r>
              <a:rPr lang="ru-RU" dirty="0" smtClean="0">
                <a:solidFill>
                  <a:srgbClr val="FF3300"/>
                </a:solidFill>
              </a:rPr>
              <a:t>храма.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5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64305" cy="5660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7680960" cy="1066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Подсвечник</a:t>
            </a:r>
          </a:p>
        </p:txBody>
      </p:sp>
    </p:spTree>
    <p:extLst>
      <p:ext uri="{BB962C8B-B14F-4D97-AF65-F5344CB8AC3E}">
        <p14:creationId xmlns:p14="http://schemas.microsoft.com/office/powerpoint/2010/main" val="10559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437112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Иконостас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06" y="0"/>
            <a:ext cx="7844116" cy="438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14" y="4293096"/>
            <a:ext cx="5760640" cy="281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1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93757"/>
            <a:ext cx="3816424" cy="370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23173"/>
            <a:ext cx="413385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2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3999191"/>
            <a:ext cx="4241322" cy="283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4725144"/>
            <a:ext cx="7680960" cy="1066800"/>
          </a:xfrm>
        </p:spPr>
        <p:txBody>
          <a:bodyPr/>
          <a:lstStyle/>
          <a:p>
            <a:r>
              <a:rPr lang="ru-RU" dirty="0" smtClean="0"/>
              <a:t>Престол в Храме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70" y="-171400"/>
            <a:ext cx="7085930" cy="472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7" y="620688"/>
            <a:ext cx="35643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8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129745" cy="4724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.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rgbClr val="FF0000"/>
                </a:solidFill>
              </a:rPr>
              <a:t>Св. </a:t>
            </a:r>
            <a:r>
              <a:rPr lang="ru-RU" dirty="0" smtClean="0">
                <a:solidFill>
                  <a:srgbClr val="FF0000"/>
                </a:solidFill>
              </a:rPr>
              <a:t>Евангелие и </a:t>
            </a:r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апрестольный крест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Другая 2">
      <a:dk1>
        <a:srgbClr val="5B63B7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64</TotalTime>
  <Words>22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Corbel</vt:lpstr>
      <vt:lpstr>Tahoma</vt:lpstr>
      <vt:lpstr>Tunga</vt:lpstr>
      <vt:lpstr>Mylar</vt:lpstr>
      <vt:lpstr>«Православные Храмы»</vt:lpstr>
      <vt:lpstr>Вход в Храм</vt:lpstr>
      <vt:lpstr>Презентация PowerPoint</vt:lpstr>
      <vt:lpstr>   Аналой-место главной иконы храма.  </vt:lpstr>
      <vt:lpstr>Подсвечник</vt:lpstr>
      <vt:lpstr>       Иконостас</vt:lpstr>
      <vt:lpstr>Презентация PowerPoint</vt:lpstr>
      <vt:lpstr>Престол в Храме</vt:lpstr>
      <vt:lpstr>. Св. Евангелие и напрестольный крест</vt:lpstr>
      <vt:lpstr>Презентация PowerPoint</vt:lpstr>
      <vt:lpstr>Священник</vt:lpstr>
      <vt:lpstr>Кадило</vt:lpstr>
      <vt:lpstr>Святая чаша</vt:lpstr>
      <vt:lpstr>   Спасибо за внимание! Экскурсия завершена!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«Православные Храмы»</dc:title>
  <dc:creator>User</dc:creator>
  <cp:lastModifiedBy>DSD</cp:lastModifiedBy>
  <cp:revision>6</cp:revision>
  <dcterms:created xsi:type="dcterms:W3CDTF">2018-04-04T17:21:41Z</dcterms:created>
  <dcterms:modified xsi:type="dcterms:W3CDTF">2018-04-05T15:45:44Z</dcterms:modified>
</cp:coreProperties>
</file>