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7" r:id="rId4"/>
    <p:sldId id="277" r:id="rId5"/>
    <p:sldId id="278" r:id="rId6"/>
    <p:sldId id="281" r:id="rId7"/>
    <p:sldId id="270" r:id="rId8"/>
    <p:sldId id="272" r:id="rId9"/>
    <p:sldId id="271" r:id="rId10"/>
    <p:sldId id="275" r:id="rId11"/>
    <p:sldId id="286" r:id="rId12"/>
    <p:sldId id="276" r:id="rId13"/>
    <p:sldId id="273" r:id="rId14"/>
    <p:sldId id="279" r:id="rId15"/>
    <p:sldId id="284" r:id="rId16"/>
    <p:sldId id="282" r:id="rId17"/>
    <p:sldId id="285" r:id="rId18"/>
    <p:sldId id="280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C4068-EF3A-41C5-8BBA-5569778C3C27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A75A1D2-DEAC-47A4-B547-7266A76C33CF}">
      <dgm:prSet phldrT="[Текст]"/>
      <dgm:spPr/>
      <dgm:t>
        <a:bodyPr/>
        <a:lstStyle/>
        <a:p>
          <a:r>
            <a:rPr lang="ru-RU" dirty="0" smtClean="0"/>
            <a:t>Образовательные</a:t>
          </a:r>
          <a:endParaRPr lang="ru-RU" dirty="0"/>
        </a:p>
      </dgm:t>
    </dgm:pt>
    <dgm:pt modelId="{9B9D5C14-AB48-48F0-944B-41B0F44AE829}" type="parTrans" cxnId="{71B751B8-8978-4FF0-8C96-606C550501CF}">
      <dgm:prSet/>
      <dgm:spPr/>
      <dgm:t>
        <a:bodyPr/>
        <a:lstStyle/>
        <a:p>
          <a:endParaRPr lang="ru-RU"/>
        </a:p>
      </dgm:t>
    </dgm:pt>
    <dgm:pt modelId="{CF0D261A-72B4-42EF-9589-4543344A2340}" type="sibTrans" cxnId="{71B751B8-8978-4FF0-8C96-606C550501CF}">
      <dgm:prSet/>
      <dgm:spPr/>
      <dgm:t>
        <a:bodyPr/>
        <a:lstStyle/>
        <a:p>
          <a:endParaRPr lang="ru-RU"/>
        </a:p>
      </dgm:t>
    </dgm:pt>
    <dgm:pt modelId="{FE524806-BA5C-4557-AABA-D8ED3C8B3863}">
      <dgm:prSet phldrT="[Текст]"/>
      <dgm:spPr/>
      <dgm:t>
        <a:bodyPr/>
        <a:lstStyle/>
        <a:p>
          <a:r>
            <a:rPr lang="ru-RU" dirty="0" smtClean="0"/>
            <a:t>Развивающие</a:t>
          </a:r>
          <a:endParaRPr lang="ru-RU" dirty="0"/>
        </a:p>
      </dgm:t>
    </dgm:pt>
    <dgm:pt modelId="{46FDBB2E-A96C-45B5-928E-942B8C1D39EE}" type="parTrans" cxnId="{51855D4C-7A39-4BE2-9B0B-707C9C4CC271}">
      <dgm:prSet/>
      <dgm:spPr/>
      <dgm:t>
        <a:bodyPr/>
        <a:lstStyle/>
        <a:p>
          <a:endParaRPr lang="ru-RU"/>
        </a:p>
      </dgm:t>
    </dgm:pt>
    <dgm:pt modelId="{84D2DF89-63CE-42F9-AC63-AC0285C0F641}" type="sibTrans" cxnId="{51855D4C-7A39-4BE2-9B0B-707C9C4CC271}">
      <dgm:prSet/>
      <dgm:spPr/>
      <dgm:t>
        <a:bodyPr/>
        <a:lstStyle/>
        <a:p>
          <a:endParaRPr lang="ru-RU"/>
        </a:p>
      </dgm:t>
    </dgm:pt>
    <dgm:pt modelId="{3D85C45B-2368-40AB-8086-97E83B612A10}">
      <dgm:prSet phldrT="[Текст]"/>
      <dgm:spPr/>
      <dgm:t>
        <a:bodyPr/>
        <a:lstStyle/>
        <a:p>
          <a:r>
            <a:rPr lang="ru-RU" dirty="0" smtClean="0"/>
            <a:t>Воспитательные</a:t>
          </a:r>
          <a:endParaRPr lang="ru-RU" dirty="0"/>
        </a:p>
      </dgm:t>
    </dgm:pt>
    <dgm:pt modelId="{74E9A3CB-5F97-4E8E-AB24-B90B7383F520}" type="parTrans" cxnId="{ABA98470-509C-4B1D-85B0-CF36C69FEE8B}">
      <dgm:prSet/>
      <dgm:spPr/>
      <dgm:t>
        <a:bodyPr/>
        <a:lstStyle/>
        <a:p>
          <a:endParaRPr lang="ru-RU"/>
        </a:p>
      </dgm:t>
    </dgm:pt>
    <dgm:pt modelId="{302AE9FB-8543-42F0-BBE1-CFC6576AEB14}" type="sibTrans" cxnId="{ABA98470-509C-4B1D-85B0-CF36C69FEE8B}">
      <dgm:prSet/>
      <dgm:spPr/>
      <dgm:t>
        <a:bodyPr/>
        <a:lstStyle/>
        <a:p>
          <a:endParaRPr lang="ru-RU"/>
        </a:p>
      </dgm:t>
    </dgm:pt>
    <dgm:pt modelId="{9B92699D-7C89-4B77-8460-ADFD75D89D7F}" type="pres">
      <dgm:prSet presAssocID="{61FC4068-EF3A-41C5-8BBA-5569778C3C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E1C662-69C0-428E-AFF6-EB50A78DD402}" type="pres">
      <dgm:prSet presAssocID="{BA75A1D2-DEAC-47A4-B547-7266A76C33CF}" presName="parentLin" presStyleCnt="0"/>
      <dgm:spPr/>
    </dgm:pt>
    <dgm:pt modelId="{8FAFAE25-61D0-4E7C-A0AC-14C401231ED5}" type="pres">
      <dgm:prSet presAssocID="{BA75A1D2-DEAC-47A4-B547-7266A76C33C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2B8BB0C-13C6-4A29-A867-811B87803584}" type="pres">
      <dgm:prSet presAssocID="{BA75A1D2-DEAC-47A4-B547-7266A76C33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0C15E-8A5F-4F95-B0B5-67C6D7D81A67}" type="pres">
      <dgm:prSet presAssocID="{BA75A1D2-DEAC-47A4-B547-7266A76C33CF}" presName="negativeSpace" presStyleCnt="0"/>
      <dgm:spPr/>
    </dgm:pt>
    <dgm:pt modelId="{FEF2B20A-9EB7-49AE-94B0-859A61221CEA}" type="pres">
      <dgm:prSet presAssocID="{BA75A1D2-DEAC-47A4-B547-7266A76C33CF}" presName="childText" presStyleLbl="conFgAcc1" presStyleIdx="0" presStyleCnt="3">
        <dgm:presLayoutVars>
          <dgm:bulletEnabled val="1"/>
        </dgm:presLayoutVars>
      </dgm:prSet>
      <dgm:spPr/>
    </dgm:pt>
    <dgm:pt modelId="{3E0F03CC-87C5-4754-AD27-CC8230EC908F}" type="pres">
      <dgm:prSet presAssocID="{CF0D261A-72B4-42EF-9589-4543344A2340}" presName="spaceBetweenRectangles" presStyleCnt="0"/>
      <dgm:spPr/>
    </dgm:pt>
    <dgm:pt modelId="{342369B6-60A6-4FD2-8F03-543A63158889}" type="pres">
      <dgm:prSet presAssocID="{FE524806-BA5C-4557-AABA-D8ED3C8B3863}" presName="parentLin" presStyleCnt="0"/>
      <dgm:spPr/>
    </dgm:pt>
    <dgm:pt modelId="{6AA035E5-E398-400C-80DF-0435FD66AF13}" type="pres">
      <dgm:prSet presAssocID="{FE524806-BA5C-4557-AABA-D8ED3C8B386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B1D9813-B976-47E0-BC82-CE47D5A2DE4E}" type="pres">
      <dgm:prSet presAssocID="{FE524806-BA5C-4557-AABA-D8ED3C8B38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19167-91BA-4EE8-8CD8-1FC67F8D818B}" type="pres">
      <dgm:prSet presAssocID="{FE524806-BA5C-4557-AABA-D8ED3C8B3863}" presName="negativeSpace" presStyleCnt="0"/>
      <dgm:spPr/>
    </dgm:pt>
    <dgm:pt modelId="{678B54D8-0DD3-4D35-B46B-BA5936BD46C5}" type="pres">
      <dgm:prSet presAssocID="{FE524806-BA5C-4557-AABA-D8ED3C8B3863}" presName="childText" presStyleLbl="conFgAcc1" presStyleIdx="1" presStyleCnt="3">
        <dgm:presLayoutVars>
          <dgm:bulletEnabled val="1"/>
        </dgm:presLayoutVars>
      </dgm:prSet>
      <dgm:spPr/>
    </dgm:pt>
    <dgm:pt modelId="{DBB3BFC0-54C5-40DD-9E5D-A23F435DE882}" type="pres">
      <dgm:prSet presAssocID="{84D2DF89-63CE-42F9-AC63-AC0285C0F641}" presName="spaceBetweenRectangles" presStyleCnt="0"/>
      <dgm:spPr/>
    </dgm:pt>
    <dgm:pt modelId="{2C5C84FC-03C0-4932-B095-F1530DCEABF3}" type="pres">
      <dgm:prSet presAssocID="{3D85C45B-2368-40AB-8086-97E83B612A10}" presName="parentLin" presStyleCnt="0"/>
      <dgm:spPr/>
    </dgm:pt>
    <dgm:pt modelId="{7C3D6550-15E9-4275-B2D6-E4B751718368}" type="pres">
      <dgm:prSet presAssocID="{3D85C45B-2368-40AB-8086-97E83B612A1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68CE6D9-F6E0-4D94-8F32-E5C999708668}" type="pres">
      <dgm:prSet presAssocID="{3D85C45B-2368-40AB-8086-97E83B612A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1402A-AA55-4B4D-AD7C-03D941FF7D2B}" type="pres">
      <dgm:prSet presAssocID="{3D85C45B-2368-40AB-8086-97E83B612A10}" presName="negativeSpace" presStyleCnt="0"/>
      <dgm:spPr/>
    </dgm:pt>
    <dgm:pt modelId="{15F7B624-E3E7-43CF-8AB8-97068E01982B}" type="pres">
      <dgm:prSet presAssocID="{3D85C45B-2368-40AB-8086-97E83B612A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4C5598-F5A3-413E-A712-133489BCD7F0}" type="presOf" srcId="{3D85C45B-2368-40AB-8086-97E83B612A10}" destId="{F68CE6D9-F6E0-4D94-8F32-E5C999708668}" srcOrd="1" destOrd="0" presId="urn:microsoft.com/office/officeart/2005/8/layout/list1"/>
    <dgm:cxn modelId="{19B2F89B-219E-4481-AD4F-2CB763DBF2A2}" type="presOf" srcId="{FE524806-BA5C-4557-AABA-D8ED3C8B3863}" destId="{6AA035E5-E398-400C-80DF-0435FD66AF13}" srcOrd="0" destOrd="0" presId="urn:microsoft.com/office/officeart/2005/8/layout/list1"/>
    <dgm:cxn modelId="{2A9BB1C2-EE31-4D22-B1D4-4AA5CF7A80DE}" type="presOf" srcId="{BA75A1D2-DEAC-47A4-B547-7266A76C33CF}" destId="{8FAFAE25-61D0-4E7C-A0AC-14C401231ED5}" srcOrd="0" destOrd="0" presId="urn:microsoft.com/office/officeart/2005/8/layout/list1"/>
    <dgm:cxn modelId="{A4A30308-3AB7-4F29-B4C1-960A7F1C4B7C}" type="presOf" srcId="{BA75A1D2-DEAC-47A4-B547-7266A76C33CF}" destId="{72B8BB0C-13C6-4A29-A867-811B87803584}" srcOrd="1" destOrd="0" presId="urn:microsoft.com/office/officeart/2005/8/layout/list1"/>
    <dgm:cxn modelId="{51855D4C-7A39-4BE2-9B0B-707C9C4CC271}" srcId="{61FC4068-EF3A-41C5-8BBA-5569778C3C27}" destId="{FE524806-BA5C-4557-AABA-D8ED3C8B3863}" srcOrd="1" destOrd="0" parTransId="{46FDBB2E-A96C-45B5-928E-942B8C1D39EE}" sibTransId="{84D2DF89-63CE-42F9-AC63-AC0285C0F641}"/>
    <dgm:cxn modelId="{DD08BCA7-5499-4620-A7E6-A03C66C57D8B}" type="presOf" srcId="{FE524806-BA5C-4557-AABA-D8ED3C8B3863}" destId="{6B1D9813-B976-47E0-BC82-CE47D5A2DE4E}" srcOrd="1" destOrd="0" presId="urn:microsoft.com/office/officeart/2005/8/layout/list1"/>
    <dgm:cxn modelId="{71B751B8-8978-4FF0-8C96-606C550501CF}" srcId="{61FC4068-EF3A-41C5-8BBA-5569778C3C27}" destId="{BA75A1D2-DEAC-47A4-B547-7266A76C33CF}" srcOrd="0" destOrd="0" parTransId="{9B9D5C14-AB48-48F0-944B-41B0F44AE829}" sibTransId="{CF0D261A-72B4-42EF-9589-4543344A2340}"/>
    <dgm:cxn modelId="{C50FB2C8-5876-496E-A47E-C950CB8A2086}" type="presOf" srcId="{3D85C45B-2368-40AB-8086-97E83B612A10}" destId="{7C3D6550-15E9-4275-B2D6-E4B751718368}" srcOrd="0" destOrd="0" presId="urn:microsoft.com/office/officeart/2005/8/layout/list1"/>
    <dgm:cxn modelId="{1FDB35BF-11EF-4BB1-8C9D-CFF142B2DCA1}" type="presOf" srcId="{61FC4068-EF3A-41C5-8BBA-5569778C3C27}" destId="{9B92699D-7C89-4B77-8460-ADFD75D89D7F}" srcOrd="0" destOrd="0" presId="urn:microsoft.com/office/officeart/2005/8/layout/list1"/>
    <dgm:cxn modelId="{ABA98470-509C-4B1D-85B0-CF36C69FEE8B}" srcId="{61FC4068-EF3A-41C5-8BBA-5569778C3C27}" destId="{3D85C45B-2368-40AB-8086-97E83B612A10}" srcOrd="2" destOrd="0" parTransId="{74E9A3CB-5F97-4E8E-AB24-B90B7383F520}" sibTransId="{302AE9FB-8543-42F0-BBE1-CFC6576AEB14}"/>
    <dgm:cxn modelId="{EDCAB7B6-B96F-4A8D-B99B-D324E9FF2263}" type="presParOf" srcId="{9B92699D-7C89-4B77-8460-ADFD75D89D7F}" destId="{AAE1C662-69C0-428E-AFF6-EB50A78DD402}" srcOrd="0" destOrd="0" presId="urn:microsoft.com/office/officeart/2005/8/layout/list1"/>
    <dgm:cxn modelId="{3300C989-8C8E-43E5-A8FD-DA7DFFC1FA0F}" type="presParOf" srcId="{AAE1C662-69C0-428E-AFF6-EB50A78DD402}" destId="{8FAFAE25-61D0-4E7C-A0AC-14C401231ED5}" srcOrd="0" destOrd="0" presId="urn:microsoft.com/office/officeart/2005/8/layout/list1"/>
    <dgm:cxn modelId="{31FE91E9-2F1B-4E90-860A-E0014C238D82}" type="presParOf" srcId="{AAE1C662-69C0-428E-AFF6-EB50A78DD402}" destId="{72B8BB0C-13C6-4A29-A867-811B87803584}" srcOrd="1" destOrd="0" presId="urn:microsoft.com/office/officeart/2005/8/layout/list1"/>
    <dgm:cxn modelId="{97A09B24-5095-4858-A9ED-46767F433603}" type="presParOf" srcId="{9B92699D-7C89-4B77-8460-ADFD75D89D7F}" destId="{4720C15E-8A5F-4F95-B0B5-67C6D7D81A67}" srcOrd="1" destOrd="0" presId="urn:microsoft.com/office/officeart/2005/8/layout/list1"/>
    <dgm:cxn modelId="{F2DCED13-B389-4603-8074-08C5E520A077}" type="presParOf" srcId="{9B92699D-7C89-4B77-8460-ADFD75D89D7F}" destId="{FEF2B20A-9EB7-49AE-94B0-859A61221CEA}" srcOrd="2" destOrd="0" presId="urn:microsoft.com/office/officeart/2005/8/layout/list1"/>
    <dgm:cxn modelId="{3F451D39-C66B-4FAD-89A9-6AB794C3C824}" type="presParOf" srcId="{9B92699D-7C89-4B77-8460-ADFD75D89D7F}" destId="{3E0F03CC-87C5-4754-AD27-CC8230EC908F}" srcOrd="3" destOrd="0" presId="urn:microsoft.com/office/officeart/2005/8/layout/list1"/>
    <dgm:cxn modelId="{8C21849A-36E9-41C1-A9BE-6B83C52139C8}" type="presParOf" srcId="{9B92699D-7C89-4B77-8460-ADFD75D89D7F}" destId="{342369B6-60A6-4FD2-8F03-543A63158889}" srcOrd="4" destOrd="0" presId="urn:microsoft.com/office/officeart/2005/8/layout/list1"/>
    <dgm:cxn modelId="{8504C4CA-6CF0-4755-B094-A86CD4B936F3}" type="presParOf" srcId="{342369B6-60A6-4FD2-8F03-543A63158889}" destId="{6AA035E5-E398-400C-80DF-0435FD66AF13}" srcOrd="0" destOrd="0" presId="urn:microsoft.com/office/officeart/2005/8/layout/list1"/>
    <dgm:cxn modelId="{1A0AECC2-C6DA-4360-8F6E-8E81E31C4BAF}" type="presParOf" srcId="{342369B6-60A6-4FD2-8F03-543A63158889}" destId="{6B1D9813-B976-47E0-BC82-CE47D5A2DE4E}" srcOrd="1" destOrd="0" presId="urn:microsoft.com/office/officeart/2005/8/layout/list1"/>
    <dgm:cxn modelId="{2C09C513-7B6C-42BB-B4EF-184B827EB930}" type="presParOf" srcId="{9B92699D-7C89-4B77-8460-ADFD75D89D7F}" destId="{96719167-91BA-4EE8-8CD8-1FC67F8D818B}" srcOrd="5" destOrd="0" presId="urn:microsoft.com/office/officeart/2005/8/layout/list1"/>
    <dgm:cxn modelId="{B72D51DC-B5B8-4D1A-94F0-5754C4D40942}" type="presParOf" srcId="{9B92699D-7C89-4B77-8460-ADFD75D89D7F}" destId="{678B54D8-0DD3-4D35-B46B-BA5936BD46C5}" srcOrd="6" destOrd="0" presId="urn:microsoft.com/office/officeart/2005/8/layout/list1"/>
    <dgm:cxn modelId="{EA542392-C8A2-4CC2-9726-07D74693DC3B}" type="presParOf" srcId="{9B92699D-7C89-4B77-8460-ADFD75D89D7F}" destId="{DBB3BFC0-54C5-40DD-9E5D-A23F435DE882}" srcOrd="7" destOrd="0" presId="urn:microsoft.com/office/officeart/2005/8/layout/list1"/>
    <dgm:cxn modelId="{4CA55418-F31C-42DC-B094-18ECD4E68062}" type="presParOf" srcId="{9B92699D-7C89-4B77-8460-ADFD75D89D7F}" destId="{2C5C84FC-03C0-4932-B095-F1530DCEABF3}" srcOrd="8" destOrd="0" presId="urn:microsoft.com/office/officeart/2005/8/layout/list1"/>
    <dgm:cxn modelId="{B3EB77A0-F20F-48A2-BE3E-9E6075F78D39}" type="presParOf" srcId="{2C5C84FC-03C0-4932-B095-F1530DCEABF3}" destId="{7C3D6550-15E9-4275-B2D6-E4B751718368}" srcOrd="0" destOrd="0" presId="urn:microsoft.com/office/officeart/2005/8/layout/list1"/>
    <dgm:cxn modelId="{6051D55D-159D-4EA8-8816-3FEBD591CC23}" type="presParOf" srcId="{2C5C84FC-03C0-4932-B095-F1530DCEABF3}" destId="{F68CE6D9-F6E0-4D94-8F32-E5C999708668}" srcOrd="1" destOrd="0" presId="urn:microsoft.com/office/officeart/2005/8/layout/list1"/>
    <dgm:cxn modelId="{D300CE38-54BA-4406-9F97-E0FC4120CCFB}" type="presParOf" srcId="{9B92699D-7C89-4B77-8460-ADFD75D89D7F}" destId="{2191402A-AA55-4B4D-AD7C-03D941FF7D2B}" srcOrd="9" destOrd="0" presId="urn:microsoft.com/office/officeart/2005/8/layout/list1"/>
    <dgm:cxn modelId="{7DEBE64D-1E7A-4381-AC8B-3744CFBE74B3}" type="presParOf" srcId="{9B92699D-7C89-4B77-8460-ADFD75D89D7F}" destId="{15F7B624-E3E7-43CF-8AB8-97068E0198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7AB83-B535-4B18-B4F0-3A3A8F391D0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856148B-7F90-419E-8406-C4EDB4DF266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Доступность заданий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6C99453-5C03-4683-9C26-BA9BF238B30A}" type="parTrans" cxnId="{CF3DA3A3-C78D-4BE6-A4DC-AAFBEEC1943E}">
      <dgm:prSet/>
      <dgm:spPr/>
      <dgm:t>
        <a:bodyPr/>
        <a:lstStyle/>
        <a:p>
          <a:endParaRPr lang="ru-RU"/>
        </a:p>
      </dgm:t>
    </dgm:pt>
    <dgm:pt modelId="{D38A99DC-9C02-443B-9F12-B619F9157B15}" type="sibTrans" cxnId="{CF3DA3A3-C78D-4BE6-A4DC-AAFBEEC1943E}">
      <dgm:prSet/>
      <dgm:spPr/>
      <dgm:t>
        <a:bodyPr/>
        <a:lstStyle/>
        <a:p>
          <a:endParaRPr lang="ru-RU"/>
        </a:p>
      </dgm:t>
    </dgm:pt>
    <dgm:pt modelId="{442B0F14-72BB-4B83-92F7-06E62D5D363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Системность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282CC4-9D19-4240-881C-9625443557D8}" type="parTrans" cxnId="{3ACC9C61-988A-4798-8B68-0956987D2365}">
      <dgm:prSet/>
      <dgm:spPr/>
      <dgm:t>
        <a:bodyPr/>
        <a:lstStyle/>
        <a:p>
          <a:endParaRPr lang="ru-RU"/>
        </a:p>
      </dgm:t>
    </dgm:pt>
    <dgm:pt modelId="{5691FFAD-7F35-4EB3-B28B-538D0C05CC75}" type="sibTrans" cxnId="{3ACC9C61-988A-4798-8B68-0956987D2365}">
      <dgm:prSet/>
      <dgm:spPr/>
      <dgm:t>
        <a:bodyPr/>
        <a:lstStyle/>
        <a:p>
          <a:endParaRPr lang="ru-RU"/>
        </a:p>
      </dgm:t>
    </dgm:pt>
    <dgm:pt modelId="{BB0322A1-F242-427C-9D42-B663FFD9CB3D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Наличие конечного результата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B5B4F1-EC88-4ACE-BC5A-0F9BCAB8282B}" type="parTrans" cxnId="{097AA740-A44A-4744-A1D0-C2255C4A3CE9}">
      <dgm:prSet/>
      <dgm:spPr/>
      <dgm:t>
        <a:bodyPr/>
        <a:lstStyle/>
        <a:p>
          <a:endParaRPr lang="ru-RU"/>
        </a:p>
      </dgm:t>
    </dgm:pt>
    <dgm:pt modelId="{56156A56-2CA2-4633-A87F-3313DAEFEFB8}" type="sibTrans" cxnId="{097AA740-A44A-4744-A1D0-C2255C4A3CE9}">
      <dgm:prSet/>
      <dgm:spPr/>
      <dgm:t>
        <a:bodyPr/>
        <a:lstStyle/>
        <a:p>
          <a:endParaRPr lang="ru-RU"/>
        </a:p>
      </dgm:t>
    </dgm:pt>
    <dgm:pt modelId="{06113099-DF56-4846-BB50-98C73476A699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Эмоциональная окрашенность заданий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E08F92B-2640-4D4F-AB47-C54CD9B84645}" type="parTrans" cxnId="{C3E05178-33D4-4F03-8887-789A52D88AFC}">
      <dgm:prSet/>
      <dgm:spPr/>
      <dgm:t>
        <a:bodyPr/>
        <a:lstStyle/>
        <a:p>
          <a:endParaRPr lang="ru-RU"/>
        </a:p>
      </dgm:t>
    </dgm:pt>
    <dgm:pt modelId="{61AC98E6-F85A-4E2A-A530-79065962F7F4}" type="sibTrans" cxnId="{C3E05178-33D4-4F03-8887-789A52D88AFC}">
      <dgm:prSet/>
      <dgm:spPr/>
      <dgm:t>
        <a:bodyPr/>
        <a:lstStyle/>
        <a:p>
          <a:endParaRPr lang="ru-RU"/>
        </a:p>
      </dgm:t>
    </dgm:pt>
    <dgm:pt modelId="{819E51C9-823C-48EF-B467-AF1050EBA585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Использование разных видов детской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4B953C-0BC6-4D65-A7A6-448EC748A77D}" type="parTrans" cxnId="{B5BB379A-AD59-444F-8BBF-1A758CA2C1F7}">
      <dgm:prSet/>
      <dgm:spPr/>
      <dgm:t>
        <a:bodyPr/>
        <a:lstStyle/>
        <a:p>
          <a:endParaRPr lang="ru-RU"/>
        </a:p>
      </dgm:t>
    </dgm:pt>
    <dgm:pt modelId="{6A377E1A-E178-44D3-844F-89E57EBA23B9}" type="sibTrans" cxnId="{B5BB379A-AD59-444F-8BBF-1A758CA2C1F7}">
      <dgm:prSet/>
      <dgm:spPr/>
      <dgm:t>
        <a:bodyPr/>
        <a:lstStyle/>
        <a:p>
          <a:endParaRPr lang="ru-RU"/>
        </a:p>
      </dgm:t>
    </dgm:pt>
    <dgm:pt modelId="{009B5660-D0DF-40DE-9F05-CD3A5DE5C88F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Разумность по времени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2690648-F45C-4C3B-9CE3-D7B8FB4B895B}" type="parTrans" cxnId="{ACA8CD5C-9070-46AC-AC7A-2E4FC2CA85BE}">
      <dgm:prSet/>
      <dgm:spPr/>
      <dgm:t>
        <a:bodyPr/>
        <a:lstStyle/>
        <a:p>
          <a:endParaRPr lang="ru-RU"/>
        </a:p>
      </dgm:t>
    </dgm:pt>
    <dgm:pt modelId="{D6D6B0C0-BE82-450F-A0FB-64F710035BA5}" type="sibTrans" cxnId="{ACA8CD5C-9070-46AC-AC7A-2E4FC2CA85BE}">
      <dgm:prSet/>
      <dgm:spPr/>
      <dgm:t>
        <a:bodyPr/>
        <a:lstStyle/>
        <a:p>
          <a:endParaRPr lang="ru-RU"/>
        </a:p>
      </dgm:t>
    </dgm:pt>
    <dgm:pt modelId="{9BF48713-AEA0-409F-B3E1-A28E4710153A}" type="pres">
      <dgm:prSet presAssocID="{65C7AB83-B535-4B18-B4F0-3A3A8F391D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8F87B-AE4D-46AC-903B-ED2109CD5A0F}" type="pres">
      <dgm:prSet presAssocID="{9856148B-7F90-419E-8406-C4EDB4DF2663}" presName="parentLin" presStyleCnt="0"/>
      <dgm:spPr/>
    </dgm:pt>
    <dgm:pt modelId="{0E8404F2-5EFA-4D3E-B21A-3BC0D7E4A4ED}" type="pres">
      <dgm:prSet presAssocID="{9856148B-7F90-419E-8406-C4EDB4DF266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E35346C-0A77-4F22-8865-F3E747D6079F}" type="pres">
      <dgm:prSet presAssocID="{9856148B-7F90-419E-8406-C4EDB4DF2663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B80A22F-B65B-4EB7-BE61-A41844D83CC5}" type="pres">
      <dgm:prSet presAssocID="{9856148B-7F90-419E-8406-C4EDB4DF2663}" presName="negativeSpace" presStyleCnt="0"/>
      <dgm:spPr/>
    </dgm:pt>
    <dgm:pt modelId="{B7B453AD-82EC-40C1-B0A9-2E1D4AF2AD27}" type="pres">
      <dgm:prSet presAssocID="{9856148B-7F90-419E-8406-C4EDB4DF2663}" presName="childText" presStyleLbl="conFgAcc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1ED4A0C0-3638-426D-B096-B0678894557F}" type="pres">
      <dgm:prSet presAssocID="{D38A99DC-9C02-443B-9F12-B619F9157B15}" presName="spaceBetweenRectangles" presStyleCnt="0"/>
      <dgm:spPr/>
    </dgm:pt>
    <dgm:pt modelId="{57C4ED6D-E7AC-4CF0-821E-D3221AA61B1A}" type="pres">
      <dgm:prSet presAssocID="{442B0F14-72BB-4B83-92F7-06E62D5D3634}" presName="parentLin" presStyleCnt="0"/>
      <dgm:spPr/>
    </dgm:pt>
    <dgm:pt modelId="{42A8334B-07DD-4383-86B8-0BD745944360}" type="pres">
      <dgm:prSet presAssocID="{442B0F14-72BB-4B83-92F7-06E62D5D363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1D64780-3919-4BA3-925C-00A6D0F56B83}" type="pres">
      <dgm:prSet presAssocID="{442B0F14-72BB-4B83-92F7-06E62D5D3634}" presName="parentText" presStyleLbl="node1" presStyleIdx="1" presStyleCnt="6" custLinFactNeighborX="25000" custLinFactNeighborY="-115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B1B89-B305-44DF-9C32-5C930FE2A899}" type="pres">
      <dgm:prSet presAssocID="{442B0F14-72BB-4B83-92F7-06E62D5D3634}" presName="negativeSpace" presStyleCnt="0"/>
      <dgm:spPr/>
    </dgm:pt>
    <dgm:pt modelId="{4E52D071-CAAA-45DC-9F3D-146E99309B43}" type="pres">
      <dgm:prSet presAssocID="{442B0F14-72BB-4B83-92F7-06E62D5D3634}" presName="childText" presStyleLbl="conFgAcc1" presStyleIdx="1" presStyleCnt="6" custLinFactNeighborY="-54444">
        <dgm:presLayoutVars>
          <dgm:bulletEnabled val="1"/>
        </dgm:presLayoutVars>
      </dgm:prSet>
      <dgm:spPr>
        <a:prstGeom prst="roundRect">
          <a:avLst/>
        </a:prstGeom>
      </dgm:spPr>
    </dgm:pt>
    <dgm:pt modelId="{FA0B4D55-83D3-4A63-9F18-5FC23924B26E}" type="pres">
      <dgm:prSet presAssocID="{5691FFAD-7F35-4EB3-B28B-538D0C05CC75}" presName="spaceBetweenRectangles" presStyleCnt="0"/>
      <dgm:spPr/>
    </dgm:pt>
    <dgm:pt modelId="{B350B717-E9A5-494B-AC0D-C1A25D1FFED6}" type="pres">
      <dgm:prSet presAssocID="{06113099-DF56-4846-BB50-98C73476A699}" presName="parentLin" presStyleCnt="0"/>
      <dgm:spPr/>
    </dgm:pt>
    <dgm:pt modelId="{01AD7042-BDA9-4C24-87AF-113450132809}" type="pres">
      <dgm:prSet presAssocID="{06113099-DF56-4846-BB50-98C73476A69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8CE351F-20C6-4500-A41C-03AACEEE46B1}" type="pres">
      <dgm:prSet presAssocID="{06113099-DF56-4846-BB50-98C73476A6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D4F6-1B7F-4202-8812-A91765C14EBC}" type="pres">
      <dgm:prSet presAssocID="{06113099-DF56-4846-BB50-98C73476A699}" presName="negativeSpace" presStyleCnt="0"/>
      <dgm:spPr/>
    </dgm:pt>
    <dgm:pt modelId="{FE8F7C6F-3944-49AB-BB71-2B2FEA162A0C}" type="pres">
      <dgm:prSet presAssocID="{06113099-DF56-4846-BB50-98C73476A699}" presName="childText" presStyleLbl="conFgAcc1" presStyleIdx="2" presStyleCnt="6" custLinFactNeighborY="-477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0BCD8A-F48E-48B2-B40B-E30951233874}" type="pres">
      <dgm:prSet presAssocID="{61AC98E6-F85A-4E2A-A530-79065962F7F4}" presName="spaceBetweenRectangles" presStyleCnt="0"/>
      <dgm:spPr/>
    </dgm:pt>
    <dgm:pt modelId="{7D116B0B-84A2-47ED-8CE1-DC60741365A1}" type="pres">
      <dgm:prSet presAssocID="{009B5660-D0DF-40DE-9F05-CD3A5DE5C88F}" presName="parentLin" presStyleCnt="0"/>
      <dgm:spPr/>
    </dgm:pt>
    <dgm:pt modelId="{39CB742F-5047-43B1-948E-289EF5B81F3B}" type="pres">
      <dgm:prSet presAssocID="{009B5660-D0DF-40DE-9F05-CD3A5DE5C88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293D6BB-10DC-4E87-A2C2-E55808F50D23}" type="pres">
      <dgm:prSet presAssocID="{009B5660-D0DF-40DE-9F05-CD3A5DE5C88F}" presName="parentText" presStyleLbl="node1" presStyleIdx="3" presStyleCnt="6" custLinFactNeighborY="-9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9A1-9608-4AFB-975C-4592E88CE474}" type="pres">
      <dgm:prSet presAssocID="{009B5660-D0DF-40DE-9F05-CD3A5DE5C88F}" presName="negativeSpace" presStyleCnt="0"/>
      <dgm:spPr/>
    </dgm:pt>
    <dgm:pt modelId="{D83A8313-2991-4891-9B08-0152ABABCCD5}" type="pres">
      <dgm:prSet presAssocID="{009B5660-D0DF-40DE-9F05-CD3A5DE5C88F}" presName="childText" presStyleLbl="conFgAcc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8FB0813-10EB-462D-B0D1-0B4DB42D3FF1}" type="pres">
      <dgm:prSet presAssocID="{D6D6B0C0-BE82-450F-A0FB-64F710035BA5}" presName="spaceBetweenRectangles" presStyleCnt="0"/>
      <dgm:spPr/>
    </dgm:pt>
    <dgm:pt modelId="{DE164883-51AF-4757-A26B-938179BB2578}" type="pres">
      <dgm:prSet presAssocID="{819E51C9-823C-48EF-B467-AF1050EBA585}" presName="parentLin" presStyleCnt="0"/>
      <dgm:spPr/>
    </dgm:pt>
    <dgm:pt modelId="{1045A92E-5467-4270-AB67-9BFA180105AC}" type="pres">
      <dgm:prSet presAssocID="{819E51C9-823C-48EF-B467-AF1050EBA58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5332EC1-B98C-4943-91CA-DFE892AA398A}" type="pres">
      <dgm:prSet presAssocID="{819E51C9-823C-48EF-B467-AF1050EBA58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7FC79-69D7-4D68-80E4-BA2B82558A25}" type="pres">
      <dgm:prSet presAssocID="{819E51C9-823C-48EF-B467-AF1050EBA585}" presName="negativeSpace" presStyleCnt="0"/>
      <dgm:spPr/>
    </dgm:pt>
    <dgm:pt modelId="{57E01B68-203E-4982-921A-A7A9598D5385}" type="pres">
      <dgm:prSet presAssocID="{819E51C9-823C-48EF-B467-AF1050EBA585}" presName="childText" presStyleLbl="conFgAcc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75F8999-D118-4D38-9BA7-BBB3D8FE71FB}" type="pres">
      <dgm:prSet presAssocID="{6A377E1A-E178-44D3-844F-89E57EBA23B9}" presName="spaceBetweenRectangles" presStyleCnt="0"/>
      <dgm:spPr/>
    </dgm:pt>
    <dgm:pt modelId="{9C828C82-E82C-4029-9EA1-4CEC32BC2D27}" type="pres">
      <dgm:prSet presAssocID="{BB0322A1-F242-427C-9D42-B663FFD9CB3D}" presName="parentLin" presStyleCnt="0"/>
      <dgm:spPr/>
    </dgm:pt>
    <dgm:pt modelId="{73967D30-5E7B-4AC5-8B1C-77CA83A191ED}" type="pres">
      <dgm:prSet presAssocID="{BB0322A1-F242-427C-9D42-B663FFD9CB3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AF57691-93C8-4A36-BA9B-90B4EFDA8B0C}" type="pres">
      <dgm:prSet presAssocID="{BB0322A1-F242-427C-9D42-B663FFD9CB3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666F2-F08D-4532-ADB0-9FD7EF77D9A1}" type="pres">
      <dgm:prSet presAssocID="{BB0322A1-F242-427C-9D42-B663FFD9CB3D}" presName="negativeSpace" presStyleCnt="0"/>
      <dgm:spPr/>
    </dgm:pt>
    <dgm:pt modelId="{4D11452C-FB28-4D83-B12D-7D393DC983A6}" type="pres">
      <dgm:prSet presAssocID="{BB0322A1-F242-427C-9D42-B663FFD9CB3D}" presName="childText" presStyleLbl="conFgAcc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BCC1C59-F21B-4C61-8A1F-595006856246}" type="presOf" srcId="{BB0322A1-F242-427C-9D42-B663FFD9CB3D}" destId="{73967D30-5E7B-4AC5-8B1C-77CA83A191ED}" srcOrd="0" destOrd="0" presId="urn:microsoft.com/office/officeart/2005/8/layout/list1"/>
    <dgm:cxn modelId="{ACA8CD5C-9070-46AC-AC7A-2E4FC2CA85BE}" srcId="{65C7AB83-B535-4B18-B4F0-3A3A8F391D0D}" destId="{009B5660-D0DF-40DE-9F05-CD3A5DE5C88F}" srcOrd="3" destOrd="0" parTransId="{92690648-F45C-4C3B-9CE3-D7B8FB4B895B}" sibTransId="{D6D6B0C0-BE82-450F-A0FB-64F710035BA5}"/>
    <dgm:cxn modelId="{8B40AD7B-88A7-4EBF-86B5-C0A2CF1FAB50}" type="presOf" srcId="{009B5660-D0DF-40DE-9F05-CD3A5DE5C88F}" destId="{3293D6BB-10DC-4E87-A2C2-E55808F50D23}" srcOrd="1" destOrd="0" presId="urn:microsoft.com/office/officeart/2005/8/layout/list1"/>
    <dgm:cxn modelId="{097AA740-A44A-4744-A1D0-C2255C4A3CE9}" srcId="{65C7AB83-B535-4B18-B4F0-3A3A8F391D0D}" destId="{BB0322A1-F242-427C-9D42-B663FFD9CB3D}" srcOrd="5" destOrd="0" parTransId="{5DB5B4F1-EC88-4ACE-BC5A-0F9BCAB8282B}" sibTransId="{56156A56-2CA2-4633-A87F-3313DAEFEFB8}"/>
    <dgm:cxn modelId="{53CFA1F0-C63B-484E-9F40-2DF6BBE5F13A}" type="presOf" srcId="{BB0322A1-F242-427C-9D42-B663FFD9CB3D}" destId="{1AF57691-93C8-4A36-BA9B-90B4EFDA8B0C}" srcOrd="1" destOrd="0" presId="urn:microsoft.com/office/officeart/2005/8/layout/list1"/>
    <dgm:cxn modelId="{1EB5F63C-EF5A-468D-9AC6-49F0126DEC8B}" type="presOf" srcId="{819E51C9-823C-48EF-B467-AF1050EBA585}" destId="{F5332EC1-B98C-4943-91CA-DFE892AA398A}" srcOrd="1" destOrd="0" presId="urn:microsoft.com/office/officeart/2005/8/layout/list1"/>
    <dgm:cxn modelId="{964C1064-E2DF-4202-AF35-B5D403A0974D}" type="presOf" srcId="{819E51C9-823C-48EF-B467-AF1050EBA585}" destId="{1045A92E-5467-4270-AB67-9BFA180105AC}" srcOrd="0" destOrd="0" presId="urn:microsoft.com/office/officeart/2005/8/layout/list1"/>
    <dgm:cxn modelId="{CF3DA3A3-C78D-4BE6-A4DC-AAFBEEC1943E}" srcId="{65C7AB83-B535-4B18-B4F0-3A3A8F391D0D}" destId="{9856148B-7F90-419E-8406-C4EDB4DF2663}" srcOrd="0" destOrd="0" parTransId="{B6C99453-5C03-4683-9C26-BA9BF238B30A}" sibTransId="{D38A99DC-9C02-443B-9F12-B619F9157B15}"/>
    <dgm:cxn modelId="{9A2851C8-0CB6-4F63-B583-1263EDB426E3}" type="presOf" srcId="{009B5660-D0DF-40DE-9F05-CD3A5DE5C88F}" destId="{39CB742F-5047-43B1-948E-289EF5B81F3B}" srcOrd="0" destOrd="0" presId="urn:microsoft.com/office/officeart/2005/8/layout/list1"/>
    <dgm:cxn modelId="{C9FB402D-F217-4256-B1D2-33121FE5E978}" type="presOf" srcId="{65C7AB83-B535-4B18-B4F0-3A3A8F391D0D}" destId="{9BF48713-AEA0-409F-B3E1-A28E4710153A}" srcOrd="0" destOrd="0" presId="urn:microsoft.com/office/officeart/2005/8/layout/list1"/>
    <dgm:cxn modelId="{3232FA3D-E6B0-4DB5-AC47-CCF7AED9BF75}" type="presOf" srcId="{442B0F14-72BB-4B83-92F7-06E62D5D3634}" destId="{51D64780-3919-4BA3-925C-00A6D0F56B83}" srcOrd="1" destOrd="0" presId="urn:microsoft.com/office/officeart/2005/8/layout/list1"/>
    <dgm:cxn modelId="{B5BB379A-AD59-444F-8BBF-1A758CA2C1F7}" srcId="{65C7AB83-B535-4B18-B4F0-3A3A8F391D0D}" destId="{819E51C9-823C-48EF-B467-AF1050EBA585}" srcOrd="4" destOrd="0" parTransId="{504B953C-0BC6-4D65-A7A6-448EC748A77D}" sibTransId="{6A377E1A-E178-44D3-844F-89E57EBA23B9}"/>
    <dgm:cxn modelId="{08531698-3B98-4784-937E-274D7DBF4D8D}" type="presOf" srcId="{9856148B-7F90-419E-8406-C4EDB4DF2663}" destId="{0E8404F2-5EFA-4D3E-B21A-3BC0D7E4A4ED}" srcOrd="0" destOrd="0" presId="urn:microsoft.com/office/officeart/2005/8/layout/list1"/>
    <dgm:cxn modelId="{B19C92C9-9270-47A9-8E4C-D94F8C06F638}" type="presOf" srcId="{06113099-DF56-4846-BB50-98C73476A699}" destId="{F8CE351F-20C6-4500-A41C-03AACEEE46B1}" srcOrd="1" destOrd="0" presId="urn:microsoft.com/office/officeart/2005/8/layout/list1"/>
    <dgm:cxn modelId="{632B6B0F-5D31-4041-8B4B-A8D25AD6BD2E}" type="presOf" srcId="{06113099-DF56-4846-BB50-98C73476A699}" destId="{01AD7042-BDA9-4C24-87AF-113450132809}" srcOrd="0" destOrd="0" presId="urn:microsoft.com/office/officeart/2005/8/layout/list1"/>
    <dgm:cxn modelId="{C3E05178-33D4-4F03-8887-789A52D88AFC}" srcId="{65C7AB83-B535-4B18-B4F0-3A3A8F391D0D}" destId="{06113099-DF56-4846-BB50-98C73476A699}" srcOrd="2" destOrd="0" parTransId="{4E08F92B-2640-4D4F-AB47-C54CD9B84645}" sibTransId="{61AC98E6-F85A-4E2A-A530-79065962F7F4}"/>
    <dgm:cxn modelId="{E386368F-0D33-4006-834B-805975BC6671}" type="presOf" srcId="{9856148B-7F90-419E-8406-C4EDB4DF2663}" destId="{CE35346C-0A77-4F22-8865-F3E747D6079F}" srcOrd="1" destOrd="0" presId="urn:microsoft.com/office/officeart/2005/8/layout/list1"/>
    <dgm:cxn modelId="{E71DFDD0-C578-42C4-B64C-4FE0223AE99A}" type="presOf" srcId="{442B0F14-72BB-4B83-92F7-06E62D5D3634}" destId="{42A8334B-07DD-4383-86B8-0BD745944360}" srcOrd="0" destOrd="0" presId="urn:microsoft.com/office/officeart/2005/8/layout/list1"/>
    <dgm:cxn modelId="{3ACC9C61-988A-4798-8B68-0956987D2365}" srcId="{65C7AB83-B535-4B18-B4F0-3A3A8F391D0D}" destId="{442B0F14-72BB-4B83-92F7-06E62D5D3634}" srcOrd="1" destOrd="0" parTransId="{63282CC4-9D19-4240-881C-9625443557D8}" sibTransId="{5691FFAD-7F35-4EB3-B28B-538D0C05CC75}"/>
    <dgm:cxn modelId="{2A370273-F868-4436-A7AD-942D983A13DC}" type="presParOf" srcId="{9BF48713-AEA0-409F-B3E1-A28E4710153A}" destId="{1A78F87B-AE4D-46AC-903B-ED2109CD5A0F}" srcOrd="0" destOrd="0" presId="urn:microsoft.com/office/officeart/2005/8/layout/list1"/>
    <dgm:cxn modelId="{1D84B7C8-752F-4407-8759-98E0B14B0002}" type="presParOf" srcId="{1A78F87B-AE4D-46AC-903B-ED2109CD5A0F}" destId="{0E8404F2-5EFA-4D3E-B21A-3BC0D7E4A4ED}" srcOrd="0" destOrd="0" presId="urn:microsoft.com/office/officeart/2005/8/layout/list1"/>
    <dgm:cxn modelId="{9A466034-5944-4415-AAE4-19DEEBBB5F84}" type="presParOf" srcId="{1A78F87B-AE4D-46AC-903B-ED2109CD5A0F}" destId="{CE35346C-0A77-4F22-8865-F3E747D6079F}" srcOrd="1" destOrd="0" presId="urn:microsoft.com/office/officeart/2005/8/layout/list1"/>
    <dgm:cxn modelId="{556BDB7E-8F0C-4348-A45C-EE28EABF6A2B}" type="presParOf" srcId="{9BF48713-AEA0-409F-B3E1-A28E4710153A}" destId="{7B80A22F-B65B-4EB7-BE61-A41844D83CC5}" srcOrd="1" destOrd="0" presId="urn:microsoft.com/office/officeart/2005/8/layout/list1"/>
    <dgm:cxn modelId="{1E4C36AC-F4EB-46FB-B6FD-B4A371B8A21D}" type="presParOf" srcId="{9BF48713-AEA0-409F-B3E1-A28E4710153A}" destId="{B7B453AD-82EC-40C1-B0A9-2E1D4AF2AD27}" srcOrd="2" destOrd="0" presId="urn:microsoft.com/office/officeart/2005/8/layout/list1"/>
    <dgm:cxn modelId="{F546F550-C511-4BD3-BE81-8C3451E4287E}" type="presParOf" srcId="{9BF48713-AEA0-409F-B3E1-A28E4710153A}" destId="{1ED4A0C0-3638-426D-B096-B0678894557F}" srcOrd="3" destOrd="0" presId="urn:microsoft.com/office/officeart/2005/8/layout/list1"/>
    <dgm:cxn modelId="{4551D7DD-F33C-45E9-BA5A-FFBDAF498826}" type="presParOf" srcId="{9BF48713-AEA0-409F-B3E1-A28E4710153A}" destId="{57C4ED6D-E7AC-4CF0-821E-D3221AA61B1A}" srcOrd="4" destOrd="0" presId="urn:microsoft.com/office/officeart/2005/8/layout/list1"/>
    <dgm:cxn modelId="{1CFC85DF-B143-4D1B-A014-C7C7DFD660A2}" type="presParOf" srcId="{57C4ED6D-E7AC-4CF0-821E-D3221AA61B1A}" destId="{42A8334B-07DD-4383-86B8-0BD745944360}" srcOrd="0" destOrd="0" presId="urn:microsoft.com/office/officeart/2005/8/layout/list1"/>
    <dgm:cxn modelId="{3C6BB839-8E53-4816-8E09-B72E29074E90}" type="presParOf" srcId="{57C4ED6D-E7AC-4CF0-821E-D3221AA61B1A}" destId="{51D64780-3919-4BA3-925C-00A6D0F56B83}" srcOrd="1" destOrd="0" presId="urn:microsoft.com/office/officeart/2005/8/layout/list1"/>
    <dgm:cxn modelId="{6BD9B022-EEA9-4A13-9E7E-C342EDBB63F3}" type="presParOf" srcId="{9BF48713-AEA0-409F-B3E1-A28E4710153A}" destId="{AC3B1B89-B305-44DF-9C32-5C930FE2A899}" srcOrd="5" destOrd="0" presId="urn:microsoft.com/office/officeart/2005/8/layout/list1"/>
    <dgm:cxn modelId="{D6AF24EF-14E5-4C3C-96FD-572CA79F30C7}" type="presParOf" srcId="{9BF48713-AEA0-409F-B3E1-A28E4710153A}" destId="{4E52D071-CAAA-45DC-9F3D-146E99309B43}" srcOrd="6" destOrd="0" presId="urn:microsoft.com/office/officeart/2005/8/layout/list1"/>
    <dgm:cxn modelId="{03960F3D-4650-417E-AD69-B213C9680373}" type="presParOf" srcId="{9BF48713-AEA0-409F-B3E1-A28E4710153A}" destId="{FA0B4D55-83D3-4A63-9F18-5FC23924B26E}" srcOrd="7" destOrd="0" presId="urn:microsoft.com/office/officeart/2005/8/layout/list1"/>
    <dgm:cxn modelId="{CA93595F-69D3-47F7-B99E-7760B0157A2E}" type="presParOf" srcId="{9BF48713-AEA0-409F-B3E1-A28E4710153A}" destId="{B350B717-E9A5-494B-AC0D-C1A25D1FFED6}" srcOrd="8" destOrd="0" presId="urn:microsoft.com/office/officeart/2005/8/layout/list1"/>
    <dgm:cxn modelId="{3BD7A918-ACC3-49D4-9EBB-8EBFF2860311}" type="presParOf" srcId="{B350B717-E9A5-494B-AC0D-C1A25D1FFED6}" destId="{01AD7042-BDA9-4C24-87AF-113450132809}" srcOrd="0" destOrd="0" presId="urn:microsoft.com/office/officeart/2005/8/layout/list1"/>
    <dgm:cxn modelId="{1AF410CC-0B99-4C0E-BF67-9A88A5FB908A}" type="presParOf" srcId="{B350B717-E9A5-494B-AC0D-C1A25D1FFED6}" destId="{F8CE351F-20C6-4500-A41C-03AACEEE46B1}" srcOrd="1" destOrd="0" presId="urn:microsoft.com/office/officeart/2005/8/layout/list1"/>
    <dgm:cxn modelId="{3E12FEE6-F773-4334-9BDD-A7EE9BF15C3A}" type="presParOf" srcId="{9BF48713-AEA0-409F-B3E1-A28E4710153A}" destId="{4CEAD4F6-1B7F-4202-8812-A91765C14EBC}" srcOrd="9" destOrd="0" presId="urn:microsoft.com/office/officeart/2005/8/layout/list1"/>
    <dgm:cxn modelId="{54A205B3-54B8-478C-803A-447B9DB040D7}" type="presParOf" srcId="{9BF48713-AEA0-409F-B3E1-A28E4710153A}" destId="{FE8F7C6F-3944-49AB-BB71-2B2FEA162A0C}" srcOrd="10" destOrd="0" presId="urn:microsoft.com/office/officeart/2005/8/layout/list1"/>
    <dgm:cxn modelId="{54F443AC-47C3-47DB-8F7E-D886ED1F4D7A}" type="presParOf" srcId="{9BF48713-AEA0-409F-B3E1-A28E4710153A}" destId="{D70BCD8A-F48E-48B2-B40B-E30951233874}" srcOrd="11" destOrd="0" presId="urn:microsoft.com/office/officeart/2005/8/layout/list1"/>
    <dgm:cxn modelId="{529E6F12-7EDA-45E7-9D9B-D9326DECC12E}" type="presParOf" srcId="{9BF48713-AEA0-409F-B3E1-A28E4710153A}" destId="{7D116B0B-84A2-47ED-8CE1-DC60741365A1}" srcOrd="12" destOrd="0" presId="urn:microsoft.com/office/officeart/2005/8/layout/list1"/>
    <dgm:cxn modelId="{4C8DB854-DCAA-4174-B25E-C0B577744AC8}" type="presParOf" srcId="{7D116B0B-84A2-47ED-8CE1-DC60741365A1}" destId="{39CB742F-5047-43B1-948E-289EF5B81F3B}" srcOrd="0" destOrd="0" presId="urn:microsoft.com/office/officeart/2005/8/layout/list1"/>
    <dgm:cxn modelId="{369E6D85-9136-407E-8554-E74A2431CDB3}" type="presParOf" srcId="{7D116B0B-84A2-47ED-8CE1-DC60741365A1}" destId="{3293D6BB-10DC-4E87-A2C2-E55808F50D23}" srcOrd="1" destOrd="0" presId="urn:microsoft.com/office/officeart/2005/8/layout/list1"/>
    <dgm:cxn modelId="{62724369-3B57-4C37-A530-94E818A4CB73}" type="presParOf" srcId="{9BF48713-AEA0-409F-B3E1-A28E4710153A}" destId="{5DF2A9A1-9608-4AFB-975C-4592E88CE474}" srcOrd="13" destOrd="0" presId="urn:microsoft.com/office/officeart/2005/8/layout/list1"/>
    <dgm:cxn modelId="{1FA0EFF8-FA86-4F35-8C2E-C55BC1B0A10F}" type="presParOf" srcId="{9BF48713-AEA0-409F-B3E1-A28E4710153A}" destId="{D83A8313-2991-4891-9B08-0152ABABCCD5}" srcOrd="14" destOrd="0" presId="urn:microsoft.com/office/officeart/2005/8/layout/list1"/>
    <dgm:cxn modelId="{F7650687-91EC-45A5-8CC3-8684BD8D27A4}" type="presParOf" srcId="{9BF48713-AEA0-409F-B3E1-A28E4710153A}" destId="{48FB0813-10EB-462D-B0D1-0B4DB42D3FF1}" srcOrd="15" destOrd="0" presId="urn:microsoft.com/office/officeart/2005/8/layout/list1"/>
    <dgm:cxn modelId="{74B0905F-801A-48A4-8788-DBB3CCA3E524}" type="presParOf" srcId="{9BF48713-AEA0-409F-B3E1-A28E4710153A}" destId="{DE164883-51AF-4757-A26B-938179BB2578}" srcOrd="16" destOrd="0" presId="urn:microsoft.com/office/officeart/2005/8/layout/list1"/>
    <dgm:cxn modelId="{FBF49DE5-91B5-4773-85F0-A264C9B1253C}" type="presParOf" srcId="{DE164883-51AF-4757-A26B-938179BB2578}" destId="{1045A92E-5467-4270-AB67-9BFA180105AC}" srcOrd="0" destOrd="0" presId="urn:microsoft.com/office/officeart/2005/8/layout/list1"/>
    <dgm:cxn modelId="{90635439-06E7-43F8-8FCA-2F1B3D82C87F}" type="presParOf" srcId="{DE164883-51AF-4757-A26B-938179BB2578}" destId="{F5332EC1-B98C-4943-91CA-DFE892AA398A}" srcOrd="1" destOrd="0" presId="urn:microsoft.com/office/officeart/2005/8/layout/list1"/>
    <dgm:cxn modelId="{BCA00377-4529-425C-B81D-D5E99D6E5A79}" type="presParOf" srcId="{9BF48713-AEA0-409F-B3E1-A28E4710153A}" destId="{AD07FC79-69D7-4D68-80E4-BA2B82558A25}" srcOrd="17" destOrd="0" presId="urn:microsoft.com/office/officeart/2005/8/layout/list1"/>
    <dgm:cxn modelId="{8ED0C284-3D08-4F80-9889-31BE1EFBB282}" type="presParOf" srcId="{9BF48713-AEA0-409F-B3E1-A28E4710153A}" destId="{57E01B68-203E-4982-921A-A7A9598D5385}" srcOrd="18" destOrd="0" presId="urn:microsoft.com/office/officeart/2005/8/layout/list1"/>
    <dgm:cxn modelId="{01F71551-6CAA-43C4-95AF-FEDAE55D91C1}" type="presParOf" srcId="{9BF48713-AEA0-409F-B3E1-A28E4710153A}" destId="{C75F8999-D118-4D38-9BA7-BBB3D8FE71FB}" srcOrd="19" destOrd="0" presId="urn:microsoft.com/office/officeart/2005/8/layout/list1"/>
    <dgm:cxn modelId="{D9AFA968-7CAA-448A-BC3A-2635EE76BDC6}" type="presParOf" srcId="{9BF48713-AEA0-409F-B3E1-A28E4710153A}" destId="{9C828C82-E82C-4029-9EA1-4CEC32BC2D27}" srcOrd="20" destOrd="0" presId="urn:microsoft.com/office/officeart/2005/8/layout/list1"/>
    <dgm:cxn modelId="{A0B060E6-BCEA-41E3-8FB6-3A56DFEAA210}" type="presParOf" srcId="{9C828C82-E82C-4029-9EA1-4CEC32BC2D27}" destId="{73967D30-5E7B-4AC5-8B1C-77CA83A191ED}" srcOrd="0" destOrd="0" presId="urn:microsoft.com/office/officeart/2005/8/layout/list1"/>
    <dgm:cxn modelId="{2CD4985E-8A98-40C8-9AF3-9E86B6B86FA5}" type="presParOf" srcId="{9C828C82-E82C-4029-9EA1-4CEC32BC2D27}" destId="{1AF57691-93C8-4A36-BA9B-90B4EFDA8B0C}" srcOrd="1" destOrd="0" presId="urn:microsoft.com/office/officeart/2005/8/layout/list1"/>
    <dgm:cxn modelId="{3CD3C325-3DF7-469A-AF95-DAD649C6DCD7}" type="presParOf" srcId="{9BF48713-AEA0-409F-B3E1-A28E4710153A}" destId="{29A666F2-F08D-4532-ADB0-9FD7EF77D9A1}" srcOrd="21" destOrd="0" presId="urn:microsoft.com/office/officeart/2005/8/layout/list1"/>
    <dgm:cxn modelId="{A68005AF-0709-467B-940D-40AFD691AC85}" type="presParOf" srcId="{9BF48713-AEA0-409F-B3E1-A28E4710153A}" destId="{4D11452C-FB28-4D83-B12D-7D393DC983A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F2B20A-9EB7-49AE-94B0-859A61221CEA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8BB0C-13C6-4A29-A867-811B87803584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Образовательные</a:t>
          </a:r>
          <a:endParaRPr lang="ru-RU" sz="3100" kern="1200" dirty="0"/>
        </a:p>
      </dsp:txBody>
      <dsp:txXfrm>
        <a:off x="304800" y="6459"/>
        <a:ext cx="4267200" cy="915120"/>
      </dsp:txXfrm>
    </dsp:sp>
    <dsp:sp modelId="{678B54D8-0DD3-4D35-B46B-BA5936BD46C5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D9813-B976-47E0-BC82-CE47D5A2DE4E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Развивающие</a:t>
          </a:r>
          <a:endParaRPr lang="ru-RU" sz="3100" kern="1200" dirty="0"/>
        </a:p>
      </dsp:txBody>
      <dsp:txXfrm>
        <a:off x="304800" y="1412619"/>
        <a:ext cx="4267200" cy="915120"/>
      </dsp:txXfrm>
    </dsp:sp>
    <dsp:sp modelId="{15F7B624-E3E7-43CF-8AB8-97068E01982B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CE6D9-F6E0-4D94-8F32-E5C999708668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Воспитательные</a:t>
          </a:r>
          <a:endParaRPr lang="ru-RU" sz="3100" kern="1200" dirty="0"/>
        </a:p>
      </dsp:txBody>
      <dsp:txXfrm>
        <a:off x="304800" y="2818780"/>
        <a:ext cx="4267200" cy="915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B453AD-82EC-40C1-B0A9-2E1D4AF2AD27}">
      <dsp:nvSpPr>
        <dsp:cNvPr id="0" name=""/>
        <dsp:cNvSpPr/>
      </dsp:nvSpPr>
      <dsp:spPr>
        <a:xfrm>
          <a:off x="0" y="33702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5346C-0A77-4F22-8865-F3E747D6079F}">
      <dsp:nvSpPr>
        <dsp:cNvPr id="0" name=""/>
        <dsp:cNvSpPr/>
      </dsp:nvSpPr>
      <dsp:spPr>
        <a:xfrm>
          <a:off x="304800" y="5658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Доступность заданий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56580"/>
        <a:ext cx="4267200" cy="560880"/>
      </dsp:txXfrm>
    </dsp:sp>
    <dsp:sp modelId="{4E52D071-CAAA-45DC-9F3D-146E99309B43}">
      <dsp:nvSpPr>
        <dsp:cNvPr id="0" name=""/>
        <dsp:cNvSpPr/>
      </dsp:nvSpPr>
      <dsp:spPr>
        <a:xfrm>
          <a:off x="0" y="114300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64780-3919-4BA3-925C-00A6D0F56B83}">
      <dsp:nvSpPr>
        <dsp:cNvPr id="0" name=""/>
        <dsp:cNvSpPr/>
      </dsp:nvSpPr>
      <dsp:spPr>
        <a:xfrm>
          <a:off x="381000" y="853442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Системность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000" y="853442"/>
        <a:ext cx="4267200" cy="560880"/>
      </dsp:txXfrm>
    </dsp:sp>
    <dsp:sp modelId="{FE8F7C6F-3944-49AB-BB71-2B2FEA162A0C}">
      <dsp:nvSpPr>
        <dsp:cNvPr id="0" name=""/>
        <dsp:cNvSpPr/>
      </dsp:nvSpPr>
      <dsp:spPr>
        <a:xfrm>
          <a:off x="0" y="2011679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E351F-20C6-4500-A41C-03AACEEE46B1}">
      <dsp:nvSpPr>
        <dsp:cNvPr id="0" name=""/>
        <dsp:cNvSpPr/>
      </dsp:nvSpPr>
      <dsp:spPr>
        <a:xfrm>
          <a:off x="304800" y="178026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Эмоциональная окрашенность заданий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1780260"/>
        <a:ext cx="4267200" cy="560880"/>
      </dsp:txXfrm>
    </dsp:sp>
    <dsp:sp modelId="{D83A8313-2991-4891-9B08-0152ABABCCD5}">
      <dsp:nvSpPr>
        <dsp:cNvPr id="0" name=""/>
        <dsp:cNvSpPr/>
      </dsp:nvSpPr>
      <dsp:spPr>
        <a:xfrm>
          <a:off x="0" y="292254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3D6BB-10DC-4E87-A2C2-E55808F50D23}">
      <dsp:nvSpPr>
        <dsp:cNvPr id="0" name=""/>
        <dsp:cNvSpPr/>
      </dsp:nvSpPr>
      <dsp:spPr>
        <a:xfrm>
          <a:off x="304800" y="2590801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Разумность по времени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2590801"/>
        <a:ext cx="4267200" cy="560880"/>
      </dsp:txXfrm>
    </dsp:sp>
    <dsp:sp modelId="{57E01B68-203E-4982-921A-A7A9598D5385}">
      <dsp:nvSpPr>
        <dsp:cNvPr id="0" name=""/>
        <dsp:cNvSpPr/>
      </dsp:nvSpPr>
      <dsp:spPr>
        <a:xfrm>
          <a:off x="0" y="378438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32EC1-B98C-4943-91CA-DFE892AA398A}">
      <dsp:nvSpPr>
        <dsp:cNvPr id="0" name=""/>
        <dsp:cNvSpPr/>
      </dsp:nvSpPr>
      <dsp:spPr>
        <a:xfrm>
          <a:off x="304800" y="350394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Использование разных видов детской деятельности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3503940"/>
        <a:ext cx="4267200" cy="560880"/>
      </dsp:txXfrm>
    </dsp:sp>
    <dsp:sp modelId="{4D11452C-FB28-4D83-B12D-7D393DC983A6}">
      <dsp:nvSpPr>
        <dsp:cNvPr id="0" name=""/>
        <dsp:cNvSpPr/>
      </dsp:nvSpPr>
      <dsp:spPr>
        <a:xfrm>
          <a:off x="0" y="464622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57691-93C8-4A36-BA9B-90B4EFDA8B0C}">
      <dsp:nvSpPr>
        <dsp:cNvPr id="0" name=""/>
        <dsp:cNvSpPr/>
      </dsp:nvSpPr>
      <dsp:spPr>
        <a:xfrm>
          <a:off x="304800" y="436578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Наличие конечного результата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4365780"/>
        <a:ext cx="4267200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rchiveps.ru/uploads/files/1406717611_9cec4f745fb1.png"/>
          <p:cNvPicPr>
            <a:picLocks noChangeAspect="1" noChangeArrowheads="1"/>
          </p:cNvPicPr>
          <p:nvPr/>
        </p:nvPicPr>
        <p:blipFill>
          <a:blip r:embed="rId2" cstate="print"/>
          <a:srcRect l="8740" t="3448" r="8697" b="4598"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0200" y="914401"/>
            <a:ext cx="5257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Квест-игра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современная игровая технология  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дошкольных учреждениях</a:t>
            </a:r>
          </a:p>
          <a:p>
            <a:pPr algn="ctr"/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Пименова  Наталия  </a:t>
            </a:r>
            <a:r>
              <a:rPr lang="ru-RU" sz="1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михайловна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0"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воспитатель МБДОУ</a:t>
            </a:r>
          </a:p>
          <a:p>
            <a:pPr marL="265176" indent="0"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«Детский сад № 17» г. Канаш</a:t>
            </a:r>
          </a:p>
          <a:p>
            <a:pPr algn="ctr"/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76400" y="533400"/>
            <a:ext cx="632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Варианты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квестов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868" y="1348770"/>
            <a:ext cx="4342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Поиск по запискам.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Поиск по карте.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Поиск по подсказкам.</a:t>
            </a:r>
          </a:p>
        </p:txBody>
      </p:sp>
      <p:pic>
        <p:nvPicPr>
          <p:cNvPr id="5" name="Picture 2" descr="http://mialand.ru/wp-content/uploads/2016/10/07784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62400"/>
            <a:ext cx="3657600" cy="24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user\Downloads\57d1cc1180d71ee6165d5c1879682bbb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2357438" cy="3143250"/>
          </a:xfrm>
          <a:prstGeom prst="rect">
            <a:avLst/>
          </a:prstGeom>
          <a:noFill/>
        </p:spPr>
      </p:pic>
      <p:pic>
        <p:nvPicPr>
          <p:cNvPr id="6147" name="Picture 3" descr="C:\Users\user\Downloads\qu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447800"/>
            <a:ext cx="3276600" cy="218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533400"/>
            <a:ext cx="7162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-игр</a:t>
            </a:r>
          </a:p>
          <a:p>
            <a:pPr marL="914400" indent="-914400" algn="just">
              <a:buAutoNum type="arabicPeriod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Линейные</a:t>
            </a:r>
          </a:p>
          <a:p>
            <a:pPr marL="914400" indent="-914400" algn="just">
              <a:buAutoNum type="arabicPeriod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Штурмовые</a:t>
            </a:r>
          </a:p>
          <a:p>
            <a:pPr marL="914400" indent="-914400" algn="just">
              <a:buAutoNum type="arabicPeriod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Круговые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C:\Users\user\Downloads\наталия\8BcStiEVq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52600"/>
            <a:ext cx="2590800" cy="4605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1555" y="4572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Темы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квестов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05000"/>
            <a:ext cx="6111738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поисках приключений.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Помоги герою сказки, мультфильма.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Научные исследования.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Литературный.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Физкультурный праздник.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Квест-викторина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Picture 2" descr="http://st1.stranamam.ru/data/cache/2016jul/26/09/20164340_38806-650x0.jpg"/>
          <p:cNvPicPr>
            <a:picLocks noChangeAspect="1" noChangeArrowheads="1"/>
          </p:cNvPicPr>
          <p:nvPr/>
        </p:nvPicPr>
        <p:blipFill>
          <a:blip r:embed="rId3" cstate="print"/>
          <a:srcRect t="6818"/>
          <a:stretch>
            <a:fillRect/>
          </a:stretch>
        </p:blipFill>
        <p:spPr bwMode="auto">
          <a:xfrm>
            <a:off x="5638800" y="3429000"/>
            <a:ext cx="3352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1168067"/>
            <a:ext cx="754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для детского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могут быть самыми разнообразными: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загадки;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ребусы;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«Найди отличия», «Что лишнее?»;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творческие задания;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с песком;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лабиринты;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спортивные эстафеты.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ownloads\detsad-251777-144231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72278"/>
            <a:ext cx="3643313" cy="272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218" name="Picture 2" descr="C:\Users\user\Downloads\jd2VgxShN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4724400" cy="2657475"/>
          </a:xfrm>
          <a:prstGeom prst="rect">
            <a:avLst/>
          </a:prstGeom>
          <a:noFill/>
        </p:spPr>
      </p:pic>
      <p:pic>
        <p:nvPicPr>
          <p:cNvPr id="9219" name="Picture 3" descr="C:\Users\user\Downloads\наталия\9R33vlljF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200400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42" name="Picture 2" descr="C:\Users\user\Downloads\наталия\KijaJWhd7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3276600" cy="5825066"/>
          </a:xfrm>
          <a:prstGeom prst="rect">
            <a:avLst/>
          </a:prstGeom>
          <a:noFill/>
        </p:spPr>
      </p:pic>
      <p:pic>
        <p:nvPicPr>
          <p:cNvPr id="10243" name="Picture 3" descr="C:\Users\user\Downloads\наталия\-FstopuQs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762000"/>
            <a:ext cx="3505200" cy="5774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62000" y="533400"/>
            <a:ext cx="69995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наряду с трудом и 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ченьем – один из основных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идов деятельности человека.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8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290" name="Picture 2" descr="C:\Users\user\Downloads\наталия\PS5OMo2dK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554133" cy="3124200"/>
          </a:xfrm>
          <a:prstGeom prst="rect">
            <a:avLst/>
          </a:prstGeom>
          <a:noFill/>
        </p:spPr>
      </p:pic>
      <p:pic>
        <p:nvPicPr>
          <p:cNvPr id="12291" name="Picture 3" descr="C:\Users\user\Downloads\наталия\9R33vlljF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81400"/>
            <a:ext cx="514773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266" name="Picture 2" descr="C:\Users\user\Downloads\наталия\OYolH1dmyq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5689600" cy="3200400"/>
          </a:xfrm>
          <a:prstGeom prst="rect">
            <a:avLst/>
          </a:prstGeom>
          <a:noFill/>
        </p:spPr>
      </p:pic>
      <p:pic>
        <p:nvPicPr>
          <p:cNvPr id="11267" name="Picture 3" descr="C:\Users\user\Downloads\наталия\9PomF_Oo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600450"/>
            <a:ext cx="5105400" cy="287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47800" y="609601"/>
            <a:ext cx="6477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Благодарю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2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5800" y="580564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детству наиграться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Вдоволь, досыта, не вкратце,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дождиком умыться,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Дайте, как цветку раскрыться.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детству наиграться,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Насмеяться, наскакаться.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радостно проснуться,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в ласку окунуться!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наталия\9PomF_Oo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00400"/>
            <a:ext cx="5562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38200" y="255675"/>
            <a:ext cx="6858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 англ.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«поиск, предмет поисков, поиск приключений») – это вид сюжета (литературного, компьютерного, игрового),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котором путешествие к намеченной цели проходит через преодоление ряда трудностей. Идея игры проста – команды, перемещаясь по точкам, выполняют различные задания. Дети сталкиваются с различными проблемами или персонажами, создающими проблемы, придумывают, как решить проблемы и в конце игры подходят к определенному результату.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1 июня\IMG_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3047917" cy="228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1" name="Picture 3" descr="C:\Users\user\Downloads\наталия\P0KZ7AS7Y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"/>
            <a:ext cx="1971675" cy="3505200"/>
          </a:xfrm>
          <a:prstGeom prst="rect">
            <a:avLst/>
          </a:prstGeom>
          <a:noFill/>
        </p:spPr>
      </p:pic>
      <p:pic>
        <p:nvPicPr>
          <p:cNvPr id="2052" name="Picture 4" descr="C:\Users\user\Downloads\наталия\8_t6HYE0Uz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2871788" cy="5105400"/>
          </a:xfrm>
          <a:prstGeom prst="rect">
            <a:avLst/>
          </a:prstGeom>
          <a:noFill/>
        </p:spPr>
      </p:pic>
      <p:pic>
        <p:nvPicPr>
          <p:cNvPr id="2050" name="Picture 2" descr="C:\Users\user\Downloads\наталия\rvl5QpAHRq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038600"/>
            <a:ext cx="419946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4" name="Picture 2" descr="C:\Users\user\Downloads\наталия\2k8VH1On3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1"/>
            <a:ext cx="3928531" cy="2209799"/>
          </a:xfrm>
          <a:prstGeom prst="rect">
            <a:avLst/>
          </a:prstGeom>
          <a:noFill/>
        </p:spPr>
      </p:pic>
      <p:pic>
        <p:nvPicPr>
          <p:cNvPr id="3075" name="Picture 3" descr="C:\Users\user\Downloads\наталия\rvl5QpAHRq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886200"/>
            <a:ext cx="4724400" cy="2657475"/>
          </a:xfrm>
          <a:prstGeom prst="rect">
            <a:avLst/>
          </a:prstGeom>
          <a:noFill/>
        </p:spPr>
      </p:pic>
      <p:pic>
        <p:nvPicPr>
          <p:cNvPr id="3076" name="Picture 4" descr="C:\Users\user\Downloads\наталия\8BcStiEVqu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743199"/>
            <a:ext cx="2133599" cy="3976253"/>
          </a:xfrm>
          <a:prstGeom prst="rect">
            <a:avLst/>
          </a:prstGeom>
          <a:noFill/>
        </p:spPr>
      </p:pic>
      <p:pic>
        <p:nvPicPr>
          <p:cNvPr id="3077" name="Picture 5" descr="C:\Users\user\Downloads\наталия\PS5OMo2dK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762000"/>
            <a:ext cx="4258734" cy="239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099" name="Picture 3" descr="C:\Users\user\Downloads\наталия\ZPiQbiPODR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5283198" cy="2971799"/>
          </a:xfrm>
          <a:prstGeom prst="rect">
            <a:avLst/>
          </a:prstGeom>
          <a:noFill/>
        </p:spPr>
      </p:pic>
      <p:pic>
        <p:nvPicPr>
          <p:cNvPr id="4100" name="Picture 4" descr="C:\Users\user\Downloads\наталия\s-q5C010gV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429000"/>
            <a:ext cx="52832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72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15240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19200" y="457201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Детские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помогают реализовать следующие задачи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4225028130"/>
              </p:ext>
            </p:extLst>
          </p:nvPr>
        </p:nvGraphicFramePr>
        <p:xfrm>
          <a:off x="1524000" y="1219200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9600" y="304800"/>
            <a:ext cx="762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Принципы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квестов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1066800"/>
            <a:ext cx="563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подготовке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для дошкольников нужно помнить 4 основных условия: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Игры должны быть безопасными.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Вопросы и задания должны соответствовать возрасту.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Недопустимо унижать достоинство ребенка.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Споры и конфликты надо решать только мирным путем.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wnloads\наталия\jd2VgxShN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581525"/>
            <a:ext cx="33528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249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</dc:creator>
  <cp:lastModifiedBy>user</cp:lastModifiedBy>
  <cp:revision>51</cp:revision>
  <dcterms:created xsi:type="dcterms:W3CDTF">2006-08-16T00:00:00Z</dcterms:created>
  <dcterms:modified xsi:type="dcterms:W3CDTF">2018-03-22T09:58:00Z</dcterms:modified>
</cp:coreProperties>
</file>