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4" r:id="rId1"/>
  </p:sldMasterIdLst>
  <p:sldIdLst>
    <p:sldId id="272" r:id="rId2"/>
    <p:sldId id="280" r:id="rId3"/>
    <p:sldId id="258" r:id="rId4"/>
    <p:sldId id="267" r:id="rId5"/>
    <p:sldId id="259" r:id="rId6"/>
    <p:sldId id="256" r:id="rId7"/>
    <p:sldId id="268" r:id="rId8"/>
    <p:sldId id="271" r:id="rId9"/>
    <p:sldId id="269" r:id="rId10"/>
    <p:sldId id="270" r:id="rId11"/>
    <p:sldId id="274" r:id="rId12"/>
    <p:sldId id="276" r:id="rId13"/>
    <p:sldId id="277" r:id="rId14"/>
    <p:sldId id="278" r:id="rId15"/>
    <p:sldId id="279" r:id="rId16"/>
    <p:sldId id="28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1542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что получают волонтеры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Лист1!$A$2:$A$5</c:f>
              <c:strCache>
                <c:ptCount val="4"/>
                <c:pt idx="0">
                  <c:v>ничего</c:v>
                </c:pt>
                <c:pt idx="1">
                  <c:v>спасибо</c:v>
                </c:pt>
                <c:pt idx="2">
                  <c:v>деньги</c:v>
                </c:pt>
                <c:pt idx="3">
                  <c:v>еду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29</c:v>
                </c:pt>
                <c:pt idx="1">
                  <c:v>7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diagrams/_rels/drawing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72AA6B0-85DC-4E20-AB94-396D2E95F912}" type="doc">
      <dgm:prSet loTypeId="urn:microsoft.com/office/officeart/2005/8/layout/hList7" loCatId="relationship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D77A8968-B4DE-4700-9226-0B7A0A7DE36C}">
      <dgm:prSet phldrT="[Текст]" custT="1"/>
      <dgm:spPr/>
      <dgm:t>
        <a:bodyPr/>
        <a:lstStyle/>
        <a:p>
          <a:pPr algn="just"/>
          <a:r>
            <a:rPr lang="ru-RU" sz="1000" dirty="0" smtClean="0"/>
            <a:t>	</a:t>
          </a:r>
        </a:p>
        <a:p>
          <a:pPr algn="just"/>
          <a:r>
            <a:rPr lang="ru-RU" sz="1000" dirty="0" smtClean="0">
              <a:latin typeface="Arial Black" panose="020B0A04020102020204" pitchFamily="34" charset="0"/>
            </a:rPr>
            <a:t>1. </a:t>
          </a:r>
          <a:r>
            <a:rPr lang="ru-RU" sz="1400" dirty="0" smtClean="0">
              <a:latin typeface="Arial Black" panose="020B0A04020102020204" pitchFamily="34" charset="0"/>
            </a:rPr>
            <a:t>Знаешь ли ты, что 2018 год в России объявлен годом волонтера?</a:t>
          </a:r>
        </a:p>
        <a:p>
          <a:pPr algn="just"/>
          <a:r>
            <a:rPr lang="ru-RU" sz="1400" dirty="0" smtClean="0">
              <a:latin typeface="Arial Black" panose="020B0A04020102020204" pitchFamily="34" charset="0"/>
            </a:rPr>
            <a:t>2.	Как ты думаешь, кто такой волонтер и чем он занимается?</a:t>
          </a:r>
        </a:p>
        <a:p>
          <a:pPr algn="just"/>
          <a:r>
            <a:rPr lang="ru-RU" sz="1400" dirty="0" smtClean="0">
              <a:latin typeface="Arial Black" panose="020B0A04020102020204" pitchFamily="34" charset="0"/>
            </a:rPr>
            <a:t>3.	Ты хотел бы стать волонтером или попробовать себя в роли волонтера? Почему?</a:t>
          </a:r>
        </a:p>
        <a:p>
          <a:pPr algn="just"/>
          <a:r>
            <a:rPr lang="ru-RU" sz="1400" dirty="0" smtClean="0">
              <a:latin typeface="Arial Black" panose="020B0A04020102020204" pitchFamily="34" charset="0"/>
            </a:rPr>
            <a:t>4.	Как ты думаешь, что получает человек, занимаясь </a:t>
          </a:r>
          <a:r>
            <a:rPr lang="ru-RU" sz="1400" dirty="0" err="1" smtClean="0">
              <a:latin typeface="Arial Black" panose="020B0A04020102020204" pitchFamily="34" charset="0"/>
            </a:rPr>
            <a:t>волонтерством</a:t>
          </a:r>
          <a:r>
            <a:rPr lang="ru-RU" sz="1400" dirty="0" smtClean="0">
              <a:latin typeface="Arial Black" panose="020B0A04020102020204" pitchFamily="34" charset="0"/>
            </a:rPr>
            <a:t>?</a:t>
          </a:r>
        </a:p>
        <a:p>
          <a:pPr algn="just"/>
          <a:r>
            <a:rPr lang="ru-RU" sz="1400" dirty="0" smtClean="0">
              <a:latin typeface="Arial Black" panose="020B0A04020102020204" pitchFamily="34" charset="0"/>
            </a:rPr>
            <a:t>5.	Хотел ли ты больше знать о </a:t>
          </a:r>
          <a:r>
            <a:rPr lang="ru-RU" sz="1400" dirty="0" err="1" smtClean="0">
              <a:latin typeface="Arial Black" panose="020B0A04020102020204" pitchFamily="34" charset="0"/>
            </a:rPr>
            <a:t>волонтерстве</a:t>
          </a:r>
          <a:r>
            <a:rPr lang="ru-RU" sz="1400" dirty="0" smtClean="0">
              <a:latin typeface="Arial Black" panose="020B0A04020102020204" pitchFamily="34" charset="0"/>
            </a:rPr>
            <a:t>?</a:t>
          </a:r>
        </a:p>
        <a:p>
          <a:pPr algn="just"/>
          <a:endParaRPr lang="ru-RU" sz="1400" dirty="0">
            <a:latin typeface="Arial Black" panose="020B0A04020102020204" pitchFamily="34" charset="0"/>
          </a:endParaRPr>
        </a:p>
      </dgm:t>
    </dgm:pt>
    <dgm:pt modelId="{F80F4DC0-9619-45EA-A3FE-02BB81C0BCB6}" type="parTrans" cxnId="{8A5719B0-CF97-4FB9-801D-F24213C42517}">
      <dgm:prSet/>
      <dgm:spPr/>
      <dgm:t>
        <a:bodyPr/>
        <a:lstStyle/>
        <a:p>
          <a:endParaRPr lang="ru-RU"/>
        </a:p>
      </dgm:t>
    </dgm:pt>
    <dgm:pt modelId="{21D085D3-75DC-49BB-BB53-4ED77CE37DA2}" type="sibTrans" cxnId="{8A5719B0-CF97-4FB9-801D-F24213C42517}">
      <dgm:prSet/>
      <dgm:spPr/>
      <dgm:t>
        <a:bodyPr/>
        <a:lstStyle/>
        <a:p>
          <a:endParaRPr lang="ru-RU"/>
        </a:p>
      </dgm:t>
    </dgm:pt>
    <dgm:pt modelId="{0CAD525F-5F99-4C37-937E-F4C8581D852B}">
      <dgm:prSet phldrT="[Текст]" custT="1"/>
      <dgm:spPr/>
      <dgm:t>
        <a:bodyPr/>
        <a:lstStyle/>
        <a:p>
          <a:pPr algn="just"/>
          <a:r>
            <a:rPr lang="ru-RU" sz="1400" dirty="0" smtClean="0">
              <a:latin typeface="Arial Black" panose="020B0A04020102020204" pitchFamily="34" charset="0"/>
            </a:rPr>
            <a:t>1. Знаете ли Вы, годом чего объявлен в России  2018 год?</a:t>
          </a:r>
        </a:p>
        <a:p>
          <a:pPr algn="just"/>
          <a:r>
            <a:rPr lang="ru-RU" sz="1400" dirty="0" smtClean="0">
              <a:latin typeface="Arial Black" panose="020B0A04020102020204" pitchFamily="34" charset="0"/>
            </a:rPr>
            <a:t>2.	Как Вы думаете, кто такой волонтер и чем он занимается?</a:t>
          </a:r>
        </a:p>
        <a:p>
          <a:pPr algn="just"/>
          <a:r>
            <a:rPr lang="ru-RU" sz="1400" dirty="0" smtClean="0">
              <a:latin typeface="Arial Black" panose="020B0A04020102020204" pitchFamily="34" charset="0"/>
            </a:rPr>
            <a:t>3.	Вы можете назвать себя волонтером? Если нет, то пробовали когда-нибудь заниматься волонтерской деятельностью? Почему? </a:t>
          </a:r>
        </a:p>
        <a:p>
          <a:pPr algn="just"/>
          <a:r>
            <a:rPr lang="ru-RU" sz="1400" dirty="0" smtClean="0">
              <a:latin typeface="Arial Black" panose="020B0A04020102020204" pitchFamily="34" charset="0"/>
            </a:rPr>
            <a:t>4.	Вы бы хотели, чтобы ваш ребенок стал волонтером?</a:t>
          </a:r>
        </a:p>
        <a:p>
          <a:pPr algn="just"/>
          <a:r>
            <a:rPr lang="ru-RU" sz="1400" dirty="0" smtClean="0">
              <a:latin typeface="Arial Black" panose="020B0A04020102020204" pitchFamily="34" charset="0"/>
            </a:rPr>
            <a:t>5.	Как Вы думаете, что получает человек, занимаясь </a:t>
          </a:r>
          <a:r>
            <a:rPr lang="ru-RU" sz="1400" dirty="0" err="1" smtClean="0">
              <a:latin typeface="Arial Black" panose="020B0A04020102020204" pitchFamily="34" charset="0"/>
            </a:rPr>
            <a:t>волонтерством</a:t>
          </a:r>
          <a:r>
            <a:rPr lang="ru-RU" sz="1400" dirty="0" smtClean="0">
              <a:latin typeface="Arial Black" panose="020B0A04020102020204" pitchFamily="34" charset="0"/>
            </a:rPr>
            <a:t>?</a:t>
          </a:r>
        </a:p>
        <a:p>
          <a:pPr algn="just"/>
          <a:r>
            <a:rPr lang="ru-RU" sz="1400" dirty="0" smtClean="0">
              <a:latin typeface="Arial Black" panose="020B0A04020102020204" pitchFamily="34" charset="0"/>
            </a:rPr>
            <a:t>6.	Вы хотите узнать о </a:t>
          </a:r>
          <a:r>
            <a:rPr lang="ru-RU" sz="1400" dirty="0" err="1" smtClean="0">
              <a:latin typeface="Arial Black" panose="020B0A04020102020204" pitchFamily="34" charset="0"/>
            </a:rPr>
            <a:t>волонтерстве</a:t>
          </a:r>
          <a:r>
            <a:rPr lang="ru-RU" sz="1400" dirty="0" smtClean="0">
              <a:latin typeface="Arial Black" panose="020B0A04020102020204" pitchFamily="34" charset="0"/>
            </a:rPr>
            <a:t> больше?</a:t>
          </a:r>
          <a:endParaRPr lang="ru-RU" sz="1400" dirty="0">
            <a:latin typeface="Arial Black" panose="020B0A04020102020204" pitchFamily="34" charset="0"/>
          </a:endParaRPr>
        </a:p>
      </dgm:t>
    </dgm:pt>
    <dgm:pt modelId="{9C63B51F-5C2F-4C94-A2EF-2726DBE5A33A}" type="parTrans" cxnId="{426003D3-7F36-4193-87DB-220BE89BFFF5}">
      <dgm:prSet/>
      <dgm:spPr/>
      <dgm:t>
        <a:bodyPr/>
        <a:lstStyle/>
        <a:p>
          <a:endParaRPr lang="ru-RU"/>
        </a:p>
      </dgm:t>
    </dgm:pt>
    <dgm:pt modelId="{775EAADC-04A3-4460-8102-B5F8FBD7BB9F}" type="sibTrans" cxnId="{426003D3-7F36-4193-87DB-220BE89BFFF5}">
      <dgm:prSet/>
      <dgm:spPr/>
      <dgm:t>
        <a:bodyPr/>
        <a:lstStyle/>
        <a:p>
          <a:endParaRPr lang="ru-RU"/>
        </a:p>
      </dgm:t>
    </dgm:pt>
    <dgm:pt modelId="{8FEC43D1-B1EE-4FD3-AF1C-A181E73A5EBB}" type="pres">
      <dgm:prSet presAssocID="{772AA6B0-85DC-4E20-AB94-396D2E95F912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192AEA5-78DD-440F-8F62-350FF8163DE1}" type="pres">
      <dgm:prSet presAssocID="{772AA6B0-85DC-4E20-AB94-396D2E95F912}" presName="fgShape" presStyleLbl="fgShp" presStyleIdx="0" presStyleCnt="1" custScaleX="32288" custScaleY="73742" custLinFactNeighborX="784" custLinFactNeighborY="49616"/>
      <dgm:spPr/>
    </dgm:pt>
    <dgm:pt modelId="{FE3EF96B-182E-42EA-9FE9-6DEEB73BC034}" type="pres">
      <dgm:prSet presAssocID="{772AA6B0-85DC-4E20-AB94-396D2E95F912}" presName="linComp" presStyleCnt="0"/>
      <dgm:spPr/>
    </dgm:pt>
    <dgm:pt modelId="{BD21FF73-EBCC-4763-ACDA-D41711EEE9E9}" type="pres">
      <dgm:prSet presAssocID="{D77A8968-B4DE-4700-9226-0B7A0A7DE36C}" presName="compNode" presStyleCnt="0"/>
      <dgm:spPr/>
    </dgm:pt>
    <dgm:pt modelId="{3570A5A3-9B4E-4BA3-8A0B-907619CB371B}" type="pres">
      <dgm:prSet presAssocID="{D77A8968-B4DE-4700-9226-0B7A0A7DE36C}" presName="bkgdShape" presStyleLbl="node1" presStyleIdx="0" presStyleCnt="2" custLinFactNeighborX="791" custLinFactNeighborY="-1176"/>
      <dgm:spPr/>
      <dgm:t>
        <a:bodyPr/>
        <a:lstStyle/>
        <a:p>
          <a:endParaRPr lang="ru-RU"/>
        </a:p>
      </dgm:t>
    </dgm:pt>
    <dgm:pt modelId="{87701466-699F-4D00-A58E-3ED1ECC96801}" type="pres">
      <dgm:prSet presAssocID="{D77A8968-B4DE-4700-9226-0B7A0A7DE36C}" presName="nodeTx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F148F4-219C-4400-8D56-C5454EF57627}" type="pres">
      <dgm:prSet presAssocID="{D77A8968-B4DE-4700-9226-0B7A0A7DE36C}" presName="invisiNode" presStyleLbl="node1" presStyleIdx="0" presStyleCnt="2"/>
      <dgm:spPr/>
    </dgm:pt>
    <dgm:pt modelId="{92A6B57B-AC10-4C7C-B0A8-329F5B3126D7}" type="pres">
      <dgm:prSet presAssocID="{D77A8968-B4DE-4700-9226-0B7A0A7DE36C}" presName="imagNode" presStyleLbl="fgImgPlace1" presStyleIdx="0" presStyleCnt="2" custScaleX="111054" custScaleY="84670" custLinFactNeighborX="33156" custLinFactNeighborY="-21329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953396EE-CDC3-4C1D-A947-93AAE3BE8135}" type="pres">
      <dgm:prSet presAssocID="{21D085D3-75DC-49BB-BB53-4ED77CE37DA2}" presName="sibTrans" presStyleLbl="sibTrans2D1" presStyleIdx="0" presStyleCnt="0"/>
      <dgm:spPr/>
      <dgm:t>
        <a:bodyPr/>
        <a:lstStyle/>
        <a:p>
          <a:endParaRPr lang="ru-RU"/>
        </a:p>
      </dgm:t>
    </dgm:pt>
    <dgm:pt modelId="{D3742536-6F42-42D9-A923-22D8997121A1}" type="pres">
      <dgm:prSet presAssocID="{0CAD525F-5F99-4C37-937E-F4C8581D852B}" presName="compNode" presStyleCnt="0"/>
      <dgm:spPr/>
    </dgm:pt>
    <dgm:pt modelId="{20ECF16E-179F-47AF-B317-D8AED65810E3}" type="pres">
      <dgm:prSet presAssocID="{0CAD525F-5F99-4C37-937E-F4C8581D852B}" presName="bkgdShape" presStyleLbl="node1" presStyleIdx="1" presStyleCnt="2" custLinFactNeighborX="87" custLinFactNeighborY="9342"/>
      <dgm:spPr/>
      <dgm:t>
        <a:bodyPr/>
        <a:lstStyle/>
        <a:p>
          <a:endParaRPr lang="ru-RU"/>
        </a:p>
      </dgm:t>
    </dgm:pt>
    <dgm:pt modelId="{E35B586E-4244-41D5-BD44-9E7B68774FAD}" type="pres">
      <dgm:prSet presAssocID="{0CAD525F-5F99-4C37-937E-F4C8581D852B}" presName="nodeTx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BD4E71-6B3F-4ED9-A272-B3B426815CDD}" type="pres">
      <dgm:prSet presAssocID="{0CAD525F-5F99-4C37-937E-F4C8581D852B}" presName="invisiNode" presStyleLbl="node1" presStyleIdx="1" presStyleCnt="2"/>
      <dgm:spPr/>
    </dgm:pt>
    <dgm:pt modelId="{910BD3DE-77B3-4F10-A0B1-F3E830BB4464}" type="pres">
      <dgm:prSet presAssocID="{0CAD525F-5F99-4C37-937E-F4C8581D852B}" presName="imagNode" presStyleLbl="fgImgPlace1" presStyleIdx="1" presStyleCnt="2" custScaleX="76647" custScaleY="82822" custLinFactNeighborX="-46199" custLinFactNeighborY="-18557"/>
      <dgm:spPr>
        <a:blipFill dpi="0" rotWithShape="1">
          <a:blip xmlns:r="http://schemas.openxmlformats.org/officeDocument/2006/relationships" r:embed="rId2"/>
          <a:srcRect/>
          <a:stretch>
            <a:fillRect l="-144814" t="-48828" r="-123442" b="-136272"/>
          </a:stretch>
        </a:blipFill>
      </dgm:spPr>
    </dgm:pt>
  </dgm:ptLst>
  <dgm:cxnLst>
    <dgm:cxn modelId="{57E4D603-81B2-4F76-9D85-C040F406D1AD}" type="presOf" srcId="{21D085D3-75DC-49BB-BB53-4ED77CE37DA2}" destId="{953396EE-CDC3-4C1D-A947-93AAE3BE8135}" srcOrd="0" destOrd="0" presId="urn:microsoft.com/office/officeart/2005/8/layout/hList7"/>
    <dgm:cxn modelId="{F2817299-7D92-4E56-9B08-57E9FC82F93B}" type="presOf" srcId="{0CAD525F-5F99-4C37-937E-F4C8581D852B}" destId="{20ECF16E-179F-47AF-B317-D8AED65810E3}" srcOrd="0" destOrd="0" presId="urn:microsoft.com/office/officeart/2005/8/layout/hList7"/>
    <dgm:cxn modelId="{56610597-B952-4341-BE06-50F0357040F2}" type="presOf" srcId="{D77A8968-B4DE-4700-9226-0B7A0A7DE36C}" destId="{87701466-699F-4D00-A58E-3ED1ECC96801}" srcOrd="1" destOrd="0" presId="urn:microsoft.com/office/officeart/2005/8/layout/hList7"/>
    <dgm:cxn modelId="{33BCD2DB-7856-431E-A379-93D1239F889C}" type="presOf" srcId="{772AA6B0-85DC-4E20-AB94-396D2E95F912}" destId="{8FEC43D1-B1EE-4FD3-AF1C-A181E73A5EBB}" srcOrd="0" destOrd="0" presId="urn:microsoft.com/office/officeart/2005/8/layout/hList7"/>
    <dgm:cxn modelId="{8A5719B0-CF97-4FB9-801D-F24213C42517}" srcId="{772AA6B0-85DC-4E20-AB94-396D2E95F912}" destId="{D77A8968-B4DE-4700-9226-0B7A0A7DE36C}" srcOrd="0" destOrd="0" parTransId="{F80F4DC0-9619-45EA-A3FE-02BB81C0BCB6}" sibTransId="{21D085D3-75DC-49BB-BB53-4ED77CE37DA2}"/>
    <dgm:cxn modelId="{426003D3-7F36-4193-87DB-220BE89BFFF5}" srcId="{772AA6B0-85DC-4E20-AB94-396D2E95F912}" destId="{0CAD525F-5F99-4C37-937E-F4C8581D852B}" srcOrd="1" destOrd="0" parTransId="{9C63B51F-5C2F-4C94-A2EF-2726DBE5A33A}" sibTransId="{775EAADC-04A3-4460-8102-B5F8FBD7BB9F}"/>
    <dgm:cxn modelId="{D70333C8-D8F5-476A-9EDC-A6C68C50A5C0}" type="presOf" srcId="{D77A8968-B4DE-4700-9226-0B7A0A7DE36C}" destId="{3570A5A3-9B4E-4BA3-8A0B-907619CB371B}" srcOrd="0" destOrd="0" presId="urn:microsoft.com/office/officeart/2005/8/layout/hList7"/>
    <dgm:cxn modelId="{ED2B6596-A073-4E8D-AE86-751AED80E4F8}" type="presOf" srcId="{0CAD525F-5F99-4C37-937E-F4C8581D852B}" destId="{E35B586E-4244-41D5-BD44-9E7B68774FAD}" srcOrd="1" destOrd="0" presId="urn:microsoft.com/office/officeart/2005/8/layout/hList7"/>
    <dgm:cxn modelId="{B00332EF-BCCC-4A3B-B40D-257598912224}" type="presParOf" srcId="{8FEC43D1-B1EE-4FD3-AF1C-A181E73A5EBB}" destId="{F192AEA5-78DD-440F-8F62-350FF8163DE1}" srcOrd="0" destOrd="0" presId="urn:microsoft.com/office/officeart/2005/8/layout/hList7"/>
    <dgm:cxn modelId="{41CF91E0-79BA-427F-B7FD-83B9E9AD419C}" type="presParOf" srcId="{8FEC43D1-B1EE-4FD3-AF1C-A181E73A5EBB}" destId="{FE3EF96B-182E-42EA-9FE9-6DEEB73BC034}" srcOrd="1" destOrd="0" presId="urn:microsoft.com/office/officeart/2005/8/layout/hList7"/>
    <dgm:cxn modelId="{ABE59F38-F584-43B1-B246-BBB8A1647E4D}" type="presParOf" srcId="{FE3EF96B-182E-42EA-9FE9-6DEEB73BC034}" destId="{BD21FF73-EBCC-4763-ACDA-D41711EEE9E9}" srcOrd="0" destOrd="0" presId="urn:microsoft.com/office/officeart/2005/8/layout/hList7"/>
    <dgm:cxn modelId="{C11F0F45-777D-4B77-897F-5EE009EA70A7}" type="presParOf" srcId="{BD21FF73-EBCC-4763-ACDA-D41711EEE9E9}" destId="{3570A5A3-9B4E-4BA3-8A0B-907619CB371B}" srcOrd="0" destOrd="0" presId="urn:microsoft.com/office/officeart/2005/8/layout/hList7"/>
    <dgm:cxn modelId="{96CD7670-870E-487B-A457-5EE6E786AC49}" type="presParOf" srcId="{BD21FF73-EBCC-4763-ACDA-D41711EEE9E9}" destId="{87701466-699F-4D00-A58E-3ED1ECC96801}" srcOrd="1" destOrd="0" presId="urn:microsoft.com/office/officeart/2005/8/layout/hList7"/>
    <dgm:cxn modelId="{3DCE6745-D784-4A01-91AF-28626159348E}" type="presParOf" srcId="{BD21FF73-EBCC-4763-ACDA-D41711EEE9E9}" destId="{74F148F4-219C-4400-8D56-C5454EF57627}" srcOrd="2" destOrd="0" presId="urn:microsoft.com/office/officeart/2005/8/layout/hList7"/>
    <dgm:cxn modelId="{F6F75BAB-4908-4402-84D7-9EAE45B0A1BC}" type="presParOf" srcId="{BD21FF73-EBCC-4763-ACDA-D41711EEE9E9}" destId="{92A6B57B-AC10-4C7C-B0A8-329F5B3126D7}" srcOrd="3" destOrd="0" presId="urn:microsoft.com/office/officeart/2005/8/layout/hList7"/>
    <dgm:cxn modelId="{3268CD22-A77D-42BE-8119-D2093445C5C0}" type="presParOf" srcId="{FE3EF96B-182E-42EA-9FE9-6DEEB73BC034}" destId="{953396EE-CDC3-4C1D-A947-93AAE3BE8135}" srcOrd="1" destOrd="0" presId="urn:microsoft.com/office/officeart/2005/8/layout/hList7"/>
    <dgm:cxn modelId="{D75C3F8E-7B69-48F5-91BC-7FEA22986886}" type="presParOf" srcId="{FE3EF96B-182E-42EA-9FE9-6DEEB73BC034}" destId="{D3742536-6F42-42D9-A923-22D8997121A1}" srcOrd="2" destOrd="0" presId="urn:microsoft.com/office/officeart/2005/8/layout/hList7"/>
    <dgm:cxn modelId="{0FA22A1C-FF2F-4079-BCE7-E368ADE08E0D}" type="presParOf" srcId="{D3742536-6F42-42D9-A923-22D8997121A1}" destId="{20ECF16E-179F-47AF-B317-D8AED65810E3}" srcOrd="0" destOrd="0" presId="urn:microsoft.com/office/officeart/2005/8/layout/hList7"/>
    <dgm:cxn modelId="{B4E8E0F2-8C97-4570-8EBD-9E2CCF1B0D38}" type="presParOf" srcId="{D3742536-6F42-42D9-A923-22D8997121A1}" destId="{E35B586E-4244-41D5-BD44-9E7B68774FAD}" srcOrd="1" destOrd="0" presId="urn:microsoft.com/office/officeart/2005/8/layout/hList7"/>
    <dgm:cxn modelId="{E1EB1C68-47D0-4877-9DB0-BAA42971FA0E}" type="presParOf" srcId="{D3742536-6F42-42D9-A923-22D8997121A1}" destId="{BFBD4E71-6B3F-4ED9-A272-B3B426815CDD}" srcOrd="2" destOrd="0" presId="urn:microsoft.com/office/officeart/2005/8/layout/hList7"/>
    <dgm:cxn modelId="{57AFAB12-0066-4FF6-96F1-6C6EE4C8EF04}" type="presParOf" srcId="{D3742536-6F42-42D9-A923-22D8997121A1}" destId="{910BD3DE-77B3-4F10-A0B1-F3E830BB4464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C3E93CE-3C6A-4C75-97AD-AB289BE41658}" type="doc">
      <dgm:prSet loTypeId="urn:microsoft.com/office/officeart/2005/8/layout/equation2" loCatId="process" qsTypeId="urn:microsoft.com/office/officeart/2005/8/quickstyle/simple1" qsCatId="simple" csTypeId="urn:microsoft.com/office/officeart/2005/8/colors/colorful1" csCatId="colorful" phldr="1"/>
      <dgm:spPr/>
    </dgm:pt>
    <dgm:pt modelId="{05593ED5-9B94-4EC4-8855-787CE6343DD8}">
      <dgm:prSet phldrT="[Текст]"/>
      <dgm:spPr/>
      <dgm:t>
        <a:bodyPr/>
        <a:lstStyle/>
        <a:p>
          <a:r>
            <a:rPr lang="ru-RU" dirty="0" smtClean="0"/>
            <a:t>18</a:t>
          </a:r>
          <a:endParaRPr lang="ru-RU" dirty="0"/>
        </a:p>
      </dgm:t>
    </dgm:pt>
    <dgm:pt modelId="{221D14BB-B755-46DB-92C7-F92C089FEF68}" type="parTrans" cxnId="{E07C1B8F-8317-47A9-BBC4-142815110C34}">
      <dgm:prSet/>
      <dgm:spPr/>
      <dgm:t>
        <a:bodyPr/>
        <a:lstStyle/>
        <a:p>
          <a:endParaRPr lang="ru-RU"/>
        </a:p>
      </dgm:t>
    </dgm:pt>
    <dgm:pt modelId="{181BDD18-BCDC-4DFE-8C24-1E2D100F654E}" type="sibTrans" cxnId="{E07C1B8F-8317-47A9-BBC4-142815110C34}">
      <dgm:prSet/>
      <dgm:spPr/>
      <dgm:t>
        <a:bodyPr/>
        <a:lstStyle/>
        <a:p>
          <a:endParaRPr lang="ru-RU"/>
        </a:p>
      </dgm:t>
    </dgm:pt>
    <dgm:pt modelId="{D139AD09-EC4B-4825-B51A-72A574843DCA}">
      <dgm:prSet phldrT="[Текст]"/>
      <dgm:spPr/>
      <dgm:t>
        <a:bodyPr/>
        <a:lstStyle/>
        <a:p>
          <a:r>
            <a:rPr lang="ru-RU" dirty="0" smtClean="0"/>
            <a:t>20</a:t>
          </a:r>
          <a:endParaRPr lang="ru-RU" dirty="0"/>
        </a:p>
      </dgm:t>
    </dgm:pt>
    <dgm:pt modelId="{8D58642A-638A-42BE-895F-BC699E0A38BF}" type="parTrans" cxnId="{05C817B1-A787-48F8-AD23-0D9E8D738EF2}">
      <dgm:prSet/>
      <dgm:spPr/>
      <dgm:t>
        <a:bodyPr/>
        <a:lstStyle/>
        <a:p>
          <a:endParaRPr lang="ru-RU"/>
        </a:p>
      </dgm:t>
    </dgm:pt>
    <dgm:pt modelId="{661B668F-5813-41C7-9D97-AD7791B7CFD5}" type="sibTrans" cxnId="{05C817B1-A787-48F8-AD23-0D9E8D738EF2}">
      <dgm:prSet/>
      <dgm:spPr/>
      <dgm:t>
        <a:bodyPr/>
        <a:lstStyle/>
        <a:p>
          <a:endParaRPr lang="ru-RU"/>
        </a:p>
      </dgm:t>
    </dgm:pt>
    <dgm:pt modelId="{8C7CA91D-0F4C-4D8D-A019-A8D8B3F2A80F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4800" dirty="0" smtClean="0">
              <a:latin typeface="Arial Black" panose="020B0A04020102020204" pitchFamily="34" charset="0"/>
            </a:rPr>
            <a:t>5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2000" dirty="0" smtClean="0"/>
            <a:t>знают про год волонтера</a:t>
          </a:r>
          <a:endParaRPr lang="ru-RU" sz="2000" dirty="0"/>
        </a:p>
      </dgm:t>
    </dgm:pt>
    <dgm:pt modelId="{7E2199C6-95F2-4785-9DB6-BB5D76FBD5D5}" type="parTrans" cxnId="{F3ADDD1B-338C-4E58-BDA5-2984AFB6815B}">
      <dgm:prSet/>
      <dgm:spPr/>
      <dgm:t>
        <a:bodyPr/>
        <a:lstStyle/>
        <a:p>
          <a:endParaRPr lang="ru-RU"/>
        </a:p>
      </dgm:t>
    </dgm:pt>
    <dgm:pt modelId="{9CE833A9-A85C-42F2-87E9-F78FF57A2CDF}" type="sibTrans" cxnId="{F3ADDD1B-338C-4E58-BDA5-2984AFB6815B}">
      <dgm:prSet/>
      <dgm:spPr/>
      <dgm:t>
        <a:bodyPr/>
        <a:lstStyle/>
        <a:p>
          <a:endParaRPr lang="ru-RU"/>
        </a:p>
      </dgm:t>
    </dgm:pt>
    <dgm:pt modelId="{C7753541-4C7E-438F-B35E-315A0B01B4B1}" type="pres">
      <dgm:prSet presAssocID="{FC3E93CE-3C6A-4C75-97AD-AB289BE41658}" presName="Name0" presStyleCnt="0">
        <dgm:presLayoutVars>
          <dgm:dir/>
          <dgm:resizeHandles val="exact"/>
        </dgm:presLayoutVars>
      </dgm:prSet>
      <dgm:spPr/>
    </dgm:pt>
    <dgm:pt modelId="{3AAA06C5-8D1B-4FB0-A4BA-7EAF50299DE6}" type="pres">
      <dgm:prSet presAssocID="{FC3E93CE-3C6A-4C75-97AD-AB289BE41658}" presName="vNodes" presStyleCnt="0"/>
      <dgm:spPr/>
    </dgm:pt>
    <dgm:pt modelId="{DEE7CEF8-87FB-449B-90E9-0A558578A62A}" type="pres">
      <dgm:prSet presAssocID="{05593ED5-9B94-4EC4-8855-787CE6343DD8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1D85A8-7586-44E2-9C7C-49C2CD417E99}" type="pres">
      <dgm:prSet presAssocID="{181BDD18-BCDC-4DFE-8C24-1E2D100F654E}" presName="spacerT" presStyleCnt="0"/>
      <dgm:spPr/>
    </dgm:pt>
    <dgm:pt modelId="{5249FDC8-49D6-4A48-8C2C-BF265491E30D}" type="pres">
      <dgm:prSet presAssocID="{181BDD18-BCDC-4DFE-8C24-1E2D100F654E}" presName="sibTrans" presStyleLbl="sibTrans2D1" presStyleIdx="0" presStyleCnt="2"/>
      <dgm:spPr/>
      <dgm:t>
        <a:bodyPr/>
        <a:lstStyle/>
        <a:p>
          <a:endParaRPr lang="ru-RU"/>
        </a:p>
      </dgm:t>
    </dgm:pt>
    <dgm:pt modelId="{E256E555-682A-4F0C-B205-1BE4AFDF57A2}" type="pres">
      <dgm:prSet presAssocID="{181BDD18-BCDC-4DFE-8C24-1E2D100F654E}" presName="spacerB" presStyleCnt="0"/>
      <dgm:spPr/>
    </dgm:pt>
    <dgm:pt modelId="{046B0E8F-8F99-4BB2-8F10-45E79A1F63DC}" type="pres">
      <dgm:prSet presAssocID="{D139AD09-EC4B-4825-B51A-72A574843DCA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7D87EA-87C2-44A3-A672-FA1B08C75FF2}" type="pres">
      <dgm:prSet presAssocID="{FC3E93CE-3C6A-4C75-97AD-AB289BE41658}" presName="sibTransLast" presStyleLbl="sibTrans2D1" presStyleIdx="1" presStyleCnt="2"/>
      <dgm:spPr/>
      <dgm:t>
        <a:bodyPr/>
        <a:lstStyle/>
        <a:p>
          <a:endParaRPr lang="ru-RU"/>
        </a:p>
      </dgm:t>
    </dgm:pt>
    <dgm:pt modelId="{95753D95-79F7-4182-A570-5EFEED6A39DD}" type="pres">
      <dgm:prSet presAssocID="{FC3E93CE-3C6A-4C75-97AD-AB289BE41658}" presName="connectorText" presStyleLbl="sibTrans2D1" presStyleIdx="1" presStyleCnt="2"/>
      <dgm:spPr/>
      <dgm:t>
        <a:bodyPr/>
        <a:lstStyle/>
        <a:p>
          <a:endParaRPr lang="ru-RU"/>
        </a:p>
      </dgm:t>
    </dgm:pt>
    <dgm:pt modelId="{CAEDE1FB-361C-434D-B0DF-EAA8F5F1ED8D}" type="pres">
      <dgm:prSet presAssocID="{FC3E93CE-3C6A-4C75-97AD-AB289BE41658}" presName="lastNode" presStyleLbl="node1" presStyleIdx="2" presStyleCnt="3" custScaleX="252168" custLinFactNeighborX="14933" custLinFactNeighborY="-19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B524374-D4A1-40D3-ABD5-D92B7D79DDF1}" type="presOf" srcId="{D139AD09-EC4B-4825-B51A-72A574843DCA}" destId="{046B0E8F-8F99-4BB2-8F10-45E79A1F63DC}" srcOrd="0" destOrd="0" presId="urn:microsoft.com/office/officeart/2005/8/layout/equation2"/>
    <dgm:cxn modelId="{244733FE-D13B-48BC-843D-8EE4DF0BF67E}" type="presOf" srcId="{05593ED5-9B94-4EC4-8855-787CE6343DD8}" destId="{DEE7CEF8-87FB-449B-90E9-0A558578A62A}" srcOrd="0" destOrd="0" presId="urn:microsoft.com/office/officeart/2005/8/layout/equation2"/>
    <dgm:cxn modelId="{05C817B1-A787-48F8-AD23-0D9E8D738EF2}" srcId="{FC3E93CE-3C6A-4C75-97AD-AB289BE41658}" destId="{D139AD09-EC4B-4825-B51A-72A574843DCA}" srcOrd="1" destOrd="0" parTransId="{8D58642A-638A-42BE-895F-BC699E0A38BF}" sibTransId="{661B668F-5813-41C7-9D97-AD7791B7CFD5}"/>
    <dgm:cxn modelId="{D3752BB3-9568-4245-A08E-1B6D4983F2C4}" type="presOf" srcId="{661B668F-5813-41C7-9D97-AD7791B7CFD5}" destId="{637D87EA-87C2-44A3-A672-FA1B08C75FF2}" srcOrd="0" destOrd="0" presId="urn:microsoft.com/office/officeart/2005/8/layout/equation2"/>
    <dgm:cxn modelId="{497BC2B6-C21B-439B-83AE-60AE4C4C0400}" type="presOf" srcId="{8C7CA91D-0F4C-4D8D-A019-A8D8B3F2A80F}" destId="{CAEDE1FB-361C-434D-B0DF-EAA8F5F1ED8D}" srcOrd="0" destOrd="0" presId="urn:microsoft.com/office/officeart/2005/8/layout/equation2"/>
    <dgm:cxn modelId="{03187B19-9819-416F-87EC-A5DC662697D6}" type="presOf" srcId="{661B668F-5813-41C7-9D97-AD7791B7CFD5}" destId="{95753D95-79F7-4182-A570-5EFEED6A39DD}" srcOrd="1" destOrd="0" presId="urn:microsoft.com/office/officeart/2005/8/layout/equation2"/>
    <dgm:cxn modelId="{F3ADDD1B-338C-4E58-BDA5-2984AFB6815B}" srcId="{FC3E93CE-3C6A-4C75-97AD-AB289BE41658}" destId="{8C7CA91D-0F4C-4D8D-A019-A8D8B3F2A80F}" srcOrd="2" destOrd="0" parTransId="{7E2199C6-95F2-4785-9DB6-BB5D76FBD5D5}" sibTransId="{9CE833A9-A85C-42F2-87E9-F78FF57A2CDF}"/>
    <dgm:cxn modelId="{C8712032-99A1-4DF1-881B-A188C1699ABF}" type="presOf" srcId="{181BDD18-BCDC-4DFE-8C24-1E2D100F654E}" destId="{5249FDC8-49D6-4A48-8C2C-BF265491E30D}" srcOrd="0" destOrd="0" presId="urn:microsoft.com/office/officeart/2005/8/layout/equation2"/>
    <dgm:cxn modelId="{37428E08-75A7-4E3A-8065-D8E4C1B79C5A}" type="presOf" srcId="{FC3E93CE-3C6A-4C75-97AD-AB289BE41658}" destId="{C7753541-4C7E-438F-B35E-315A0B01B4B1}" srcOrd="0" destOrd="0" presId="urn:microsoft.com/office/officeart/2005/8/layout/equation2"/>
    <dgm:cxn modelId="{E07C1B8F-8317-47A9-BBC4-142815110C34}" srcId="{FC3E93CE-3C6A-4C75-97AD-AB289BE41658}" destId="{05593ED5-9B94-4EC4-8855-787CE6343DD8}" srcOrd="0" destOrd="0" parTransId="{221D14BB-B755-46DB-92C7-F92C089FEF68}" sibTransId="{181BDD18-BCDC-4DFE-8C24-1E2D100F654E}"/>
    <dgm:cxn modelId="{22990FBF-E6B1-41EA-8428-BAABD316ED8F}" type="presParOf" srcId="{C7753541-4C7E-438F-B35E-315A0B01B4B1}" destId="{3AAA06C5-8D1B-4FB0-A4BA-7EAF50299DE6}" srcOrd="0" destOrd="0" presId="urn:microsoft.com/office/officeart/2005/8/layout/equation2"/>
    <dgm:cxn modelId="{9F72806E-E382-4CB9-B776-D44023C7D0AA}" type="presParOf" srcId="{3AAA06C5-8D1B-4FB0-A4BA-7EAF50299DE6}" destId="{DEE7CEF8-87FB-449B-90E9-0A558578A62A}" srcOrd="0" destOrd="0" presId="urn:microsoft.com/office/officeart/2005/8/layout/equation2"/>
    <dgm:cxn modelId="{0F93040A-12ED-41DD-9E48-FF3178BF6DBD}" type="presParOf" srcId="{3AAA06C5-8D1B-4FB0-A4BA-7EAF50299DE6}" destId="{5B1D85A8-7586-44E2-9C7C-49C2CD417E99}" srcOrd="1" destOrd="0" presId="urn:microsoft.com/office/officeart/2005/8/layout/equation2"/>
    <dgm:cxn modelId="{493E03F0-6D54-48F5-81DC-B2FB5EA5EEDC}" type="presParOf" srcId="{3AAA06C5-8D1B-4FB0-A4BA-7EAF50299DE6}" destId="{5249FDC8-49D6-4A48-8C2C-BF265491E30D}" srcOrd="2" destOrd="0" presId="urn:microsoft.com/office/officeart/2005/8/layout/equation2"/>
    <dgm:cxn modelId="{6B5A8608-6861-4BC7-AAAB-09972114C352}" type="presParOf" srcId="{3AAA06C5-8D1B-4FB0-A4BA-7EAF50299DE6}" destId="{E256E555-682A-4F0C-B205-1BE4AFDF57A2}" srcOrd="3" destOrd="0" presId="urn:microsoft.com/office/officeart/2005/8/layout/equation2"/>
    <dgm:cxn modelId="{4AB9CF87-D290-444C-B0C3-355E723FBAB3}" type="presParOf" srcId="{3AAA06C5-8D1B-4FB0-A4BA-7EAF50299DE6}" destId="{046B0E8F-8F99-4BB2-8F10-45E79A1F63DC}" srcOrd="4" destOrd="0" presId="urn:microsoft.com/office/officeart/2005/8/layout/equation2"/>
    <dgm:cxn modelId="{AB0AED44-E805-4951-8A09-BEB4256371D6}" type="presParOf" srcId="{C7753541-4C7E-438F-B35E-315A0B01B4B1}" destId="{637D87EA-87C2-44A3-A672-FA1B08C75FF2}" srcOrd="1" destOrd="0" presId="urn:microsoft.com/office/officeart/2005/8/layout/equation2"/>
    <dgm:cxn modelId="{9D751AC7-381C-4E11-9D8D-51BF19F7AC09}" type="presParOf" srcId="{637D87EA-87C2-44A3-A672-FA1B08C75FF2}" destId="{95753D95-79F7-4182-A570-5EFEED6A39DD}" srcOrd="0" destOrd="0" presId="urn:microsoft.com/office/officeart/2005/8/layout/equation2"/>
    <dgm:cxn modelId="{4125A5D4-1935-4213-AAF1-CC69AC158391}" type="presParOf" srcId="{C7753541-4C7E-438F-B35E-315A0B01B4B1}" destId="{CAEDE1FB-361C-434D-B0DF-EAA8F5F1ED8D}" srcOrd="2" destOrd="0" presId="urn:microsoft.com/office/officeart/2005/8/layout/equati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60BB3D3-1DF9-4425-AF0B-8F714041084C}" type="doc">
      <dgm:prSet loTypeId="urn:microsoft.com/office/officeart/2005/8/layout/equation2" loCatId="relationship" qsTypeId="urn:microsoft.com/office/officeart/2005/8/quickstyle/simple1" qsCatId="simple" csTypeId="urn:microsoft.com/office/officeart/2005/8/colors/colorful4" csCatId="colorful" phldr="1"/>
      <dgm:spPr/>
    </dgm:pt>
    <dgm:pt modelId="{66B72F4B-D537-48CE-A975-D561F5DA38CE}">
      <dgm:prSet phldrT="[Текст]"/>
      <dgm:spPr/>
      <dgm:t>
        <a:bodyPr/>
        <a:lstStyle/>
        <a:p>
          <a:r>
            <a:rPr lang="ru-RU" dirty="0" smtClean="0">
              <a:solidFill>
                <a:srgbClr val="C00000"/>
              </a:solidFill>
              <a:latin typeface="Arial Black" panose="020B0A04020102020204" pitchFamily="34" charset="0"/>
            </a:rPr>
            <a:t>Рассказать о </a:t>
          </a:r>
          <a:r>
            <a:rPr lang="ru-RU" dirty="0" err="1" smtClean="0">
              <a:solidFill>
                <a:srgbClr val="C00000"/>
              </a:solidFill>
              <a:latin typeface="Arial Black" panose="020B0A04020102020204" pitchFamily="34" charset="0"/>
            </a:rPr>
            <a:t>волонтерстве</a:t>
          </a:r>
          <a:endParaRPr lang="ru-RU" dirty="0">
            <a:solidFill>
              <a:srgbClr val="C00000"/>
            </a:solidFill>
            <a:latin typeface="Arial Black" panose="020B0A04020102020204" pitchFamily="34" charset="0"/>
          </a:endParaRPr>
        </a:p>
      </dgm:t>
    </dgm:pt>
    <dgm:pt modelId="{D2AF5C04-F9FB-40BC-8687-7F2209D81955}" type="parTrans" cxnId="{5FC6EDE1-BD09-4CB2-BB10-2CFDBBA419A8}">
      <dgm:prSet/>
      <dgm:spPr/>
      <dgm:t>
        <a:bodyPr/>
        <a:lstStyle/>
        <a:p>
          <a:endParaRPr lang="ru-RU"/>
        </a:p>
      </dgm:t>
    </dgm:pt>
    <dgm:pt modelId="{389EE2F4-A0FD-4585-98C8-B2D7A91659E5}" type="sibTrans" cxnId="{5FC6EDE1-BD09-4CB2-BB10-2CFDBBA419A8}">
      <dgm:prSet/>
      <dgm:spPr/>
      <dgm:t>
        <a:bodyPr/>
        <a:lstStyle/>
        <a:p>
          <a:endParaRPr lang="ru-RU"/>
        </a:p>
      </dgm:t>
    </dgm:pt>
    <dgm:pt modelId="{48FAEFF1-1A83-4038-B004-63909D8D77A3}">
      <dgm:prSet phldrT="[Текст]"/>
      <dgm:spPr/>
      <dgm:t>
        <a:bodyPr/>
        <a:lstStyle/>
        <a:p>
          <a:r>
            <a:rPr lang="ru-RU" dirty="0" smtClean="0">
              <a:solidFill>
                <a:srgbClr val="C00000"/>
              </a:solidFill>
              <a:latin typeface="Arial Black" panose="020B0A04020102020204" pitchFamily="34" charset="0"/>
            </a:rPr>
            <a:t>Познакомить  с возможностями</a:t>
          </a:r>
          <a:endParaRPr lang="ru-RU" dirty="0">
            <a:solidFill>
              <a:srgbClr val="C00000"/>
            </a:solidFill>
            <a:latin typeface="Arial Black" panose="020B0A04020102020204" pitchFamily="34" charset="0"/>
          </a:endParaRPr>
        </a:p>
      </dgm:t>
    </dgm:pt>
    <dgm:pt modelId="{16FA72F1-6D56-48B3-ADF3-F760F81CCEA6}" type="parTrans" cxnId="{DC234973-9E13-4BDF-962E-FFD98FE4EA6D}">
      <dgm:prSet/>
      <dgm:spPr/>
      <dgm:t>
        <a:bodyPr/>
        <a:lstStyle/>
        <a:p>
          <a:endParaRPr lang="ru-RU"/>
        </a:p>
      </dgm:t>
    </dgm:pt>
    <dgm:pt modelId="{577C4875-5EB2-4279-922A-20684F7F62F7}" type="sibTrans" cxnId="{DC234973-9E13-4BDF-962E-FFD98FE4EA6D}">
      <dgm:prSet/>
      <dgm:spPr/>
      <dgm:t>
        <a:bodyPr/>
        <a:lstStyle/>
        <a:p>
          <a:endParaRPr lang="ru-RU"/>
        </a:p>
      </dgm:t>
    </dgm:pt>
    <dgm:pt modelId="{28F578D8-B713-4526-8F5A-222A1B4E8F47}">
      <dgm:prSet phldrT="[Текст]" custT="1"/>
      <dgm:spPr/>
      <dgm:t>
        <a:bodyPr/>
        <a:lstStyle/>
        <a:p>
          <a:r>
            <a:rPr lang="ru-RU" sz="2000" b="1" dirty="0" smtClean="0">
              <a:solidFill>
                <a:srgbClr val="C00000"/>
              </a:solidFill>
              <a:latin typeface="Arial Black" panose="020B0A04020102020204" pitchFamily="34" charset="0"/>
            </a:rPr>
            <a:t>Интерес повысится</a:t>
          </a:r>
          <a:endParaRPr lang="ru-RU" sz="2000" b="1" dirty="0">
            <a:solidFill>
              <a:srgbClr val="C00000"/>
            </a:solidFill>
            <a:latin typeface="Arial Black" panose="020B0A04020102020204" pitchFamily="34" charset="0"/>
          </a:endParaRPr>
        </a:p>
      </dgm:t>
    </dgm:pt>
    <dgm:pt modelId="{FDA0BDC7-42D2-4FC5-B3D9-4609BC9FA1EC}" type="parTrans" cxnId="{44B175A1-4600-4D3D-9B21-680A2D38FC37}">
      <dgm:prSet/>
      <dgm:spPr/>
      <dgm:t>
        <a:bodyPr/>
        <a:lstStyle/>
        <a:p>
          <a:endParaRPr lang="ru-RU"/>
        </a:p>
      </dgm:t>
    </dgm:pt>
    <dgm:pt modelId="{95A37B61-0DC4-401A-BB75-2ED9F827252F}" type="sibTrans" cxnId="{44B175A1-4600-4D3D-9B21-680A2D38FC37}">
      <dgm:prSet/>
      <dgm:spPr/>
      <dgm:t>
        <a:bodyPr/>
        <a:lstStyle/>
        <a:p>
          <a:endParaRPr lang="ru-RU"/>
        </a:p>
      </dgm:t>
    </dgm:pt>
    <dgm:pt modelId="{161F3543-CBFC-4F3A-AD63-BB40DFFC5CCC}" type="pres">
      <dgm:prSet presAssocID="{260BB3D3-1DF9-4425-AF0B-8F714041084C}" presName="Name0" presStyleCnt="0">
        <dgm:presLayoutVars>
          <dgm:dir/>
          <dgm:resizeHandles val="exact"/>
        </dgm:presLayoutVars>
      </dgm:prSet>
      <dgm:spPr/>
    </dgm:pt>
    <dgm:pt modelId="{F1042494-5BEF-48B9-B6B4-3D6BCEF09331}" type="pres">
      <dgm:prSet presAssocID="{260BB3D3-1DF9-4425-AF0B-8F714041084C}" presName="vNodes" presStyleCnt="0"/>
      <dgm:spPr/>
    </dgm:pt>
    <dgm:pt modelId="{277B7647-E6FE-4215-969C-7C1F68E08992}" type="pres">
      <dgm:prSet presAssocID="{66B72F4B-D537-48CE-A975-D561F5DA38CE}" presName="node" presStyleLbl="node1" presStyleIdx="0" presStyleCnt="3" custScaleX="290948" custScaleY="143845">
        <dgm:presLayoutVars>
          <dgm:bulletEnabled val="1"/>
        </dgm:presLayoutVars>
      </dgm:prSet>
      <dgm:spPr/>
    </dgm:pt>
    <dgm:pt modelId="{50B67506-365E-4419-962A-B9FDE3CFDA8C}" type="pres">
      <dgm:prSet presAssocID="{389EE2F4-A0FD-4585-98C8-B2D7A91659E5}" presName="spacerT" presStyleCnt="0"/>
      <dgm:spPr/>
    </dgm:pt>
    <dgm:pt modelId="{5C118611-2C10-4D04-AB39-497116FCE752}" type="pres">
      <dgm:prSet presAssocID="{389EE2F4-A0FD-4585-98C8-B2D7A91659E5}" presName="sibTrans" presStyleLbl="sibTrans2D1" presStyleIdx="0" presStyleCnt="2"/>
      <dgm:spPr/>
    </dgm:pt>
    <dgm:pt modelId="{BD607268-1855-4F97-839E-2F56E94C2090}" type="pres">
      <dgm:prSet presAssocID="{389EE2F4-A0FD-4585-98C8-B2D7A91659E5}" presName="spacerB" presStyleCnt="0"/>
      <dgm:spPr/>
    </dgm:pt>
    <dgm:pt modelId="{BFA805A9-3458-4B45-B1E9-50EBEB3C51D9}" type="pres">
      <dgm:prSet presAssocID="{48FAEFF1-1A83-4038-B004-63909D8D77A3}" presName="node" presStyleLbl="node1" presStyleIdx="1" presStyleCnt="3" custScaleX="355631" custScaleY="1536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1557AB-995C-4C6A-833F-363D1F7F4170}" type="pres">
      <dgm:prSet presAssocID="{260BB3D3-1DF9-4425-AF0B-8F714041084C}" presName="sibTransLast" presStyleLbl="sibTrans2D1" presStyleIdx="1" presStyleCnt="2" custScaleX="357924" custScaleY="128683" custLinFactX="-100000" custLinFactNeighborX="-117387" custLinFactNeighborY="-5963"/>
      <dgm:spPr/>
    </dgm:pt>
    <dgm:pt modelId="{66387DB7-62CA-43C7-A248-87D335CE043B}" type="pres">
      <dgm:prSet presAssocID="{260BB3D3-1DF9-4425-AF0B-8F714041084C}" presName="connectorText" presStyleLbl="sibTrans2D1" presStyleIdx="1" presStyleCnt="2"/>
      <dgm:spPr/>
    </dgm:pt>
    <dgm:pt modelId="{C54E65D4-C22A-40A0-BCFB-59FD7C5EFEE5}" type="pres">
      <dgm:prSet presAssocID="{260BB3D3-1DF9-4425-AF0B-8F714041084C}" presName="lastNode" presStyleLbl="node1" presStyleIdx="2" presStyleCnt="3" custScaleX="181985" custScaleY="1504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89951F8-5A83-41A1-A301-965BC8B496A6}" type="presOf" srcId="{48FAEFF1-1A83-4038-B004-63909D8D77A3}" destId="{BFA805A9-3458-4B45-B1E9-50EBEB3C51D9}" srcOrd="0" destOrd="0" presId="urn:microsoft.com/office/officeart/2005/8/layout/equation2"/>
    <dgm:cxn modelId="{5599866A-FCFA-45A3-A721-BDD3E3F1D433}" type="presOf" srcId="{389EE2F4-A0FD-4585-98C8-B2D7A91659E5}" destId="{5C118611-2C10-4D04-AB39-497116FCE752}" srcOrd="0" destOrd="0" presId="urn:microsoft.com/office/officeart/2005/8/layout/equation2"/>
    <dgm:cxn modelId="{CCEFAEB8-FE45-4E79-A4DE-53C5D94A3B9A}" type="presOf" srcId="{260BB3D3-1DF9-4425-AF0B-8F714041084C}" destId="{161F3543-CBFC-4F3A-AD63-BB40DFFC5CCC}" srcOrd="0" destOrd="0" presId="urn:microsoft.com/office/officeart/2005/8/layout/equation2"/>
    <dgm:cxn modelId="{5FC6EDE1-BD09-4CB2-BB10-2CFDBBA419A8}" srcId="{260BB3D3-1DF9-4425-AF0B-8F714041084C}" destId="{66B72F4B-D537-48CE-A975-D561F5DA38CE}" srcOrd="0" destOrd="0" parTransId="{D2AF5C04-F9FB-40BC-8687-7F2209D81955}" sibTransId="{389EE2F4-A0FD-4585-98C8-B2D7A91659E5}"/>
    <dgm:cxn modelId="{21622A24-4D6F-4A2A-8F57-066E7B3BA2CC}" type="presOf" srcId="{28F578D8-B713-4526-8F5A-222A1B4E8F47}" destId="{C54E65D4-C22A-40A0-BCFB-59FD7C5EFEE5}" srcOrd="0" destOrd="0" presId="urn:microsoft.com/office/officeart/2005/8/layout/equation2"/>
    <dgm:cxn modelId="{DC234973-9E13-4BDF-962E-FFD98FE4EA6D}" srcId="{260BB3D3-1DF9-4425-AF0B-8F714041084C}" destId="{48FAEFF1-1A83-4038-B004-63909D8D77A3}" srcOrd="1" destOrd="0" parTransId="{16FA72F1-6D56-48B3-ADF3-F760F81CCEA6}" sibTransId="{577C4875-5EB2-4279-922A-20684F7F62F7}"/>
    <dgm:cxn modelId="{6E6E09F0-14B1-480A-B587-9AA18FF4C1FE}" type="presOf" srcId="{577C4875-5EB2-4279-922A-20684F7F62F7}" destId="{011557AB-995C-4C6A-833F-363D1F7F4170}" srcOrd="0" destOrd="0" presId="urn:microsoft.com/office/officeart/2005/8/layout/equation2"/>
    <dgm:cxn modelId="{B7F36B98-2F00-4784-BE84-6BF67FC68E71}" type="presOf" srcId="{577C4875-5EB2-4279-922A-20684F7F62F7}" destId="{66387DB7-62CA-43C7-A248-87D335CE043B}" srcOrd="1" destOrd="0" presId="urn:microsoft.com/office/officeart/2005/8/layout/equation2"/>
    <dgm:cxn modelId="{847E82B7-B900-440A-B1A3-9101B235071B}" type="presOf" srcId="{66B72F4B-D537-48CE-A975-D561F5DA38CE}" destId="{277B7647-E6FE-4215-969C-7C1F68E08992}" srcOrd="0" destOrd="0" presId="urn:microsoft.com/office/officeart/2005/8/layout/equation2"/>
    <dgm:cxn modelId="{44B175A1-4600-4D3D-9B21-680A2D38FC37}" srcId="{260BB3D3-1DF9-4425-AF0B-8F714041084C}" destId="{28F578D8-B713-4526-8F5A-222A1B4E8F47}" srcOrd="2" destOrd="0" parTransId="{FDA0BDC7-42D2-4FC5-B3D9-4609BC9FA1EC}" sibTransId="{95A37B61-0DC4-401A-BB75-2ED9F827252F}"/>
    <dgm:cxn modelId="{A279CC9E-DD5A-48B8-B915-9586FE305784}" type="presParOf" srcId="{161F3543-CBFC-4F3A-AD63-BB40DFFC5CCC}" destId="{F1042494-5BEF-48B9-B6B4-3D6BCEF09331}" srcOrd="0" destOrd="0" presId="urn:microsoft.com/office/officeart/2005/8/layout/equation2"/>
    <dgm:cxn modelId="{0B1BF1A1-EF5F-4AF0-B04D-23F46A360C7A}" type="presParOf" srcId="{F1042494-5BEF-48B9-B6B4-3D6BCEF09331}" destId="{277B7647-E6FE-4215-969C-7C1F68E08992}" srcOrd="0" destOrd="0" presId="urn:microsoft.com/office/officeart/2005/8/layout/equation2"/>
    <dgm:cxn modelId="{83A4DD30-4744-423A-8304-DE1940DBA14F}" type="presParOf" srcId="{F1042494-5BEF-48B9-B6B4-3D6BCEF09331}" destId="{50B67506-365E-4419-962A-B9FDE3CFDA8C}" srcOrd="1" destOrd="0" presId="urn:microsoft.com/office/officeart/2005/8/layout/equation2"/>
    <dgm:cxn modelId="{CBA0C5E1-AF77-4556-8B5C-C6822F86A0B5}" type="presParOf" srcId="{F1042494-5BEF-48B9-B6B4-3D6BCEF09331}" destId="{5C118611-2C10-4D04-AB39-497116FCE752}" srcOrd="2" destOrd="0" presId="urn:microsoft.com/office/officeart/2005/8/layout/equation2"/>
    <dgm:cxn modelId="{31930992-154E-41F7-8FF2-EB9F64AFD2C3}" type="presParOf" srcId="{F1042494-5BEF-48B9-B6B4-3D6BCEF09331}" destId="{BD607268-1855-4F97-839E-2F56E94C2090}" srcOrd="3" destOrd="0" presId="urn:microsoft.com/office/officeart/2005/8/layout/equation2"/>
    <dgm:cxn modelId="{A9206977-2A35-4D94-ACCA-46E9DA5AF110}" type="presParOf" srcId="{F1042494-5BEF-48B9-B6B4-3D6BCEF09331}" destId="{BFA805A9-3458-4B45-B1E9-50EBEB3C51D9}" srcOrd="4" destOrd="0" presId="urn:microsoft.com/office/officeart/2005/8/layout/equation2"/>
    <dgm:cxn modelId="{EFD1605A-9471-4616-BB88-4F721E2497B1}" type="presParOf" srcId="{161F3543-CBFC-4F3A-AD63-BB40DFFC5CCC}" destId="{011557AB-995C-4C6A-833F-363D1F7F4170}" srcOrd="1" destOrd="0" presId="urn:microsoft.com/office/officeart/2005/8/layout/equation2"/>
    <dgm:cxn modelId="{0E0C016C-9372-4F4F-B3B0-0FCAB97A76C0}" type="presParOf" srcId="{011557AB-995C-4C6A-833F-363D1F7F4170}" destId="{66387DB7-62CA-43C7-A248-87D335CE043B}" srcOrd="0" destOrd="0" presId="urn:microsoft.com/office/officeart/2005/8/layout/equation2"/>
    <dgm:cxn modelId="{3B142D0C-F40B-4BE3-990A-0A33978A3BF2}" type="presParOf" srcId="{161F3543-CBFC-4F3A-AD63-BB40DFFC5CCC}" destId="{C54E65D4-C22A-40A0-BCFB-59FD7C5EFEE5}" srcOrd="2" destOrd="0" presId="urn:microsoft.com/office/officeart/2005/8/layout/equation2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70A5A3-9B4E-4BA3-8A0B-907619CB371B}">
      <dsp:nvSpPr>
        <dsp:cNvPr id="0" name=""/>
        <dsp:cNvSpPr/>
      </dsp:nvSpPr>
      <dsp:spPr>
        <a:xfrm>
          <a:off x="37976" y="0"/>
          <a:ext cx="4323854" cy="612068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lvl="0" algn="just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	</a:t>
          </a:r>
        </a:p>
        <a:p>
          <a:pPr lvl="0" algn="just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>
              <a:latin typeface="Arial Black" panose="020B0A04020102020204" pitchFamily="34" charset="0"/>
            </a:rPr>
            <a:t>1. </a:t>
          </a:r>
          <a:r>
            <a:rPr lang="ru-RU" sz="1400" kern="1200" dirty="0" smtClean="0">
              <a:latin typeface="Arial Black" panose="020B0A04020102020204" pitchFamily="34" charset="0"/>
            </a:rPr>
            <a:t>Знаешь ли ты, что 2018 год в России объявлен годом волонтера?</a:t>
          </a:r>
        </a:p>
        <a:p>
          <a:pPr lvl="0" algn="just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 Black" panose="020B0A04020102020204" pitchFamily="34" charset="0"/>
            </a:rPr>
            <a:t>2.	Как ты думаешь, кто такой волонтер и чем он занимается?</a:t>
          </a:r>
        </a:p>
        <a:p>
          <a:pPr lvl="0" algn="just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 Black" panose="020B0A04020102020204" pitchFamily="34" charset="0"/>
            </a:rPr>
            <a:t>3.	Ты хотел бы стать волонтером или попробовать себя в роли волонтера? Почему?</a:t>
          </a:r>
        </a:p>
        <a:p>
          <a:pPr lvl="0" algn="just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 Black" panose="020B0A04020102020204" pitchFamily="34" charset="0"/>
            </a:rPr>
            <a:t>4.	Как ты думаешь, что получает человек, занимаясь </a:t>
          </a:r>
          <a:r>
            <a:rPr lang="ru-RU" sz="1400" kern="1200" dirty="0" err="1" smtClean="0">
              <a:latin typeface="Arial Black" panose="020B0A04020102020204" pitchFamily="34" charset="0"/>
            </a:rPr>
            <a:t>волонтерством</a:t>
          </a:r>
          <a:r>
            <a:rPr lang="ru-RU" sz="1400" kern="1200" dirty="0" smtClean="0">
              <a:latin typeface="Arial Black" panose="020B0A04020102020204" pitchFamily="34" charset="0"/>
            </a:rPr>
            <a:t>?</a:t>
          </a:r>
        </a:p>
        <a:p>
          <a:pPr lvl="0" algn="just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 Black" panose="020B0A04020102020204" pitchFamily="34" charset="0"/>
            </a:rPr>
            <a:t>5.	Хотел ли ты больше знать о </a:t>
          </a:r>
          <a:r>
            <a:rPr lang="ru-RU" sz="1400" kern="1200" dirty="0" err="1" smtClean="0">
              <a:latin typeface="Arial Black" panose="020B0A04020102020204" pitchFamily="34" charset="0"/>
            </a:rPr>
            <a:t>волонтерстве</a:t>
          </a:r>
          <a:r>
            <a:rPr lang="ru-RU" sz="1400" kern="1200" dirty="0" smtClean="0">
              <a:latin typeface="Arial Black" panose="020B0A04020102020204" pitchFamily="34" charset="0"/>
            </a:rPr>
            <a:t>?</a:t>
          </a:r>
        </a:p>
        <a:p>
          <a:pPr lvl="0" algn="just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>
            <a:latin typeface="Arial Black" panose="020B0A04020102020204" pitchFamily="34" charset="0"/>
          </a:endParaRPr>
        </a:p>
      </dsp:txBody>
      <dsp:txXfrm>
        <a:off x="37976" y="2448272"/>
        <a:ext cx="4323854" cy="2448272"/>
      </dsp:txXfrm>
    </dsp:sp>
    <dsp:sp modelId="{92A6B57B-AC10-4C7C-B0A8-329F5B3126D7}">
      <dsp:nvSpPr>
        <dsp:cNvPr id="0" name=""/>
        <dsp:cNvSpPr/>
      </dsp:nvSpPr>
      <dsp:spPr>
        <a:xfrm>
          <a:off x="1709739" y="88743"/>
          <a:ext cx="2263487" cy="1725732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0ECF16E-179F-47AF-B317-D8AED65810E3}">
      <dsp:nvSpPr>
        <dsp:cNvPr id="0" name=""/>
        <dsp:cNvSpPr/>
      </dsp:nvSpPr>
      <dsp:spPr>
        <a:xfrm>
          <a:off x="4461107" y="0"/>
          <a:ext cx="4323854" cy="612068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 Black" panose="020B0A04020102020204" pitchFamily="34" charset="0"/>
            </a:rPr>
            <a:t>1. Знаете ли Вы, годом чего объявлен в России  2018 год?</a:t>
          </a:r>
        </a:p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 Black" panose="020B0A04020102020204" pitchFamily="34" charset="0"/>
            </a:rPr>
            <a:t>2.	Как Вы думаете, кто такой волонтер и чем он занимается?</a:t>
          </a:r>
        </a:p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 Black" panose="020B0A04020102020204" pitchFamily="34" charset="0"/>
            </a:rPr>
            <a:t>3.	Вы можете назвать себя волонтером? Если нет, то пробовали когда-нибудь заниматься волонтерской деятельностью? Почему? </a:t>
          </a:r>
        </a:p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 Black" panose="020B0A04020102020204" pitchFamily="34" charset="0"/>
            </a:rPr>
            <a:t>4.	Вы бы хотели, чтобы ваш ребенок стал волонтером?</a:t>
          </a:r>
        </a:p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 Black" panose="020B0A04020102020204" pitchFamily="34" charset="0"/>
            </a:rPr>
            <a:t>5.	Как Вы думаете, что получает человек, занимаясь </a:t>
          </a:r>
          <a:r>
            <a:rPr lang="ru-RU" sz="1400" kern="1200" dirty="0" err="1" smtClean="0">
              <a:latin typeface="Arial Black" panose="020B0A04020102020204" pitchFamily="34" charset="0"/>
            </a:rPr>
            <a:t>волонтерством</a:t>
          </a:r>
          <a:r>
            <a:rPr lang="ru-RU" sz="1400" kern="1200" dirty="0" smtClean="0">
              <a:latin typeface="Arial Black" panose="020B0A04020102020204" pitchFamily="34" charset="0"/>
            </a:rPr>
            <a:t>?</a:t>
          </a:r>
        </a:p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 Black" panose="020B0A04020102020204" pitchFamily="34" charset="0"/>
            </a:rPr>
            <a:t>6.	Вы хотите узнать о </a:t>
          </a:r>
          <a:r>
            <a:rPr lang="ru-RU" sz="1400" kern="1200" dirty="0" err="1" smtClean="0">
              <a:latin typeface="Arial Black" panose="020B0A04020102020204" pitchFamily="34" charset="0"/>
            </a:rPr>
            <a:t>волонтерстве</a:t>
          </a:r>
          <a:r>
            <a:rPr lang="ru-RU" sz="1400" kern="1200" dirty="0" smtClean="0">
              <a:latin typeface="Arial Black" panose="020B0A04020102020204" pitchFamily="34" charset="0"/>
            </a:rPr>
            <a:t> больше?</a:t>
          </a:r>
          <a:endParaRPr lang="ru-RU" sz="1400" kern="1200" dirty="0">
            <a:latin typeface="Arial Black" panose="020B0A04020102020204" pitchFamily="34" charset="0"/>
          </a:endParaRPr>
        </a:p>
      </dsp:txBody>
      <dsp:txXfrm>
        <a:off x="4461107" y="2448272"/>
        <a:ext cx="4323854" cy="2448272"/>
      </dsp:txXfrm>
    </dsp:sp>
    <dsp:sp modelId="{910BD3DE-77B3-4F10-A0B1-F3E830BB4464}">
      <dsp:nvSpPr>
        <dsp:cNvPr id="0" name=""/>
        <dsp:cNvSpPr/>
      </dsp:nvSpPr>
      <dsp:spPr>
        <a:xfrm>
          <a:off x="4896546" y="164074"/>
          <a:ext cx="1562208" cy="1688066"/>
        </a:xfrm>
        <a:prstGeom prst="ellipse">
          <a:avLst/>
        </a:prstGeom>
        <a:blipFill dpi="0" rotWithShape="1">
          <a:blip xmlns:r="http://schemas.openxmlformats.org/officeDocument/2006/relationships" r:embed="rId2"/>
          <a:srcRect/>
          <a:stretch>
            <a:fillRect l="-144814" t="-48828" r="-123442" b="-136272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F192AEA5-78DD-440F-8F62-350FF8163DE1}">
      <dsp:nvSpPr>
        <dsp:cNvPr id="0" name=""/>
        <dsp:cNvSpPr/>
      </dsp:nvSpPr>
      <dsp:spPr>
        <a:xfrm>
          <a:off x="3151065" y="5443653"/>
          <a:ext cx="2609573" cy="677026"/>
        </a:xfrm>
        <a:prstGeom prst="leftRightArrow">
          <a:avLst/>
        </a:prstGeom>
        <a:gradFill rotWithShape="0">
          <a:gsLst>
            <a:gs pos="0">
              <a:schemeClr val="accent2">
                <a:tint val="4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tint val="4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tint val="4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EE7CEF8-87FB-449B-90E9-0A558578A62A}">
      <dsp:nvSpPr>
        <dsp:cNvPr id="0" name=""/>
        <dsp:cNvSpPr/>
      </dsp:nvSpPr>
      <dsp:spPr>
        <a:xfrm>
          <a:off x="648073" y="461"/>
          <a:ext cx="740620" cy="740620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/>
            <a:t>18</a:t>
          </a:r>
          <a:endParaRPr lang="ru-RU" sz="3100" kern="1200" dirty="0"/>
        </a:p>
      </dsp:txBody>
      <dsp:txXfrm>
        <a:off x="756534" y="108922"/>
        <a:ext cx="523698" cy="523698"/>
      </dsp:txXfrm>
    </dsp:sp>
    <dsp:sp modelId="{5249FDC8-49D6-4A48-8C2C-BF265491E30D}">
      <dsp:nvSpPr>
        <dsp:cNvPr id="0" name=""/>
        <dsp:cNvSpPr/>
      </dsp:nvSpPr>
      <dsp:spPr>
        <a:xfrm>
          <a:off x="803603" y="801220"/>
          <a:ext cx="429559" cy="429559"/>
        </a:xfrm>
        <a:prstGeom prst="mathPlus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/>
        </a:p>
      </dsp:txBody>
      <dsp:txXfrm>
        <a:off x="860541" y="965483"/>
        <a:ext cx="315683" cy="101033"/>
      </dsp:txXfrm>
    </dsp:sp>
    <dsp:sp modelId="{046B0E8F-8F99-4BB2-8F10-45E79A1F63DC}">
      <dsp:nvSpPr>
        <dsp:cNvPr id="0" name=""/>
        <dsp:cNvSpPr/>
      </dsp:nvSpPr>
      <dsp:spPr>
        <a:xfrm>
          <a:off x="648073" y="1290918"/>
          <a:ext cx="740620" cy="740620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/>
            <a:t>20</a:t>
          </a:r>
          <a:endParaRPr lang="ru-RU" sz="3100" kern="1200" dirty="0"/>
        </a:p>
      </dsp:txBody>
      <dsp:txXfrm>
        <a:off x="756534" y="1399379"/>
        <a:ext cx="523698" cy="523698"/>
      </dsp:txXfrm>
    </dsp:sp>
    <dsp:sp modelId="{637D87EA-87C2-44A3-A672-FA1B08C75FF2}">
      <dsp:nvSpPr>
        <dsp:cNvPr id="0" name=""/>
        <dsp:cNvSpPr/>
      </dsp:nvSpPr>
      <dsp:spPr>
        <a:xfrm rot="21563339">
          <a:off x="1516536" y="871486"/>
          <a:ext cx="271060" cy="275510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>
        <a:off x="1516538" y="927022"/>
        <a:ext cx="189742" cy="165306"/>
      </dsp:txXfrm>
    </dsp:sp>
    <dsp:sp modelId="{CAEDE1FB-361C-434D-B0DF-EAA8F5F1ED8D}">
      <dsp:nvSpPr>
        <dsp:cNvPr id="0" name=""/>
        <dsp:cNvSpPr/>
      </dsp:nvSpPr>
      <dsp:spPr>
        <a:xfrm>
          <a:off x="1899423" y="246066"/>
          <a:ext cx="3735213" cy="1481240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21336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4800" kern="1200" dirty="0" smtClean="0">
              <a:latin typeface="Arial Black" panose="020B0A04020102020204" pitchFamily="34" charset="0"/>
            </a:rPr>
            <a:t>5 </a:t>
          </a:r>
        </a:p>
        <a:p>
          <a:pPr lvl="0" algn="ctr" defTabSz="21336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000" kern="1200" dirty="0" smtClean="0"/>
            <a:t>знают про год волонтера</a:t>
          </a:r>
          <a:endParaRPr lang="ru-RU" sz="2000" kern="1200" dirty="0"/>
        </a:p>
      </dsp:txBody>
      <dsp:txXfrm>
        <a:off x="2446432" y="462989"/>
        <a:ext cx="2641195" cy="104739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77B7647-E6FE-4215-969C-7C1F68E08992}">
      <dsp:nvSpPr>
        <dsp:cNvPr id="0" name=""/>
        <dsp:cNvSpPr/>
      </dsp:nvSpPr>
      <dsp:spPr>
        <a:xfrm>
          <a:off x="229585" y="248536"/>
          <a:ext cx="2046728" cy="1011904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rgbClr val="C00000"/>
              </a:solidFill>
              <a:latin typeface="Arial Black" panose="020B0A04020102020204" pitchFamily="34" charset="0"/>
            </a:rPr>
            <a:t>Рассказать о </a:t>
          </a:r>
          <a:r>
            <a:rPr lang="ru-RU" sz="1400" kern="1200" dirty="0" err="1" smtClean="0">
              <a:solidFill>
                <a:srgbClr val="C00000"/>
              </a:solidFill>
              <a:latin typeface="Arial Black" panose="020B0A04020102020204" pitchFamily="34" charset="0"/>
            </a:rPr>
            <a:t>волонтерстве</a:t>
          </a:r>
          <a:endParaRPr lang="ru-RU" sz="1400" kern="1200" dirty="0">
            <a:solidFill>
              <a:srgbClr val="C00000"/>
            </a:solidFill>
            <a:latin typeface="Arial Black" panose="020B0A04020102020204" pitchFamily="34" charset="0"/>
          </a:endParaRPr>
        </a:p>
      </dsp:txBody>
      <dsp:txXfrm>
        <a:off x="529321" y="396726"/>
        <a:ext cx="1447256" cy="715524"/>
      </dsp:txXfrm>
    </dsp:sp>
    <dsp:sp modelId="{5C118611-2C10-4D04-AB39-497116FCE752}">
      <dsp:nvSpPr>
        <dsp:cNvPr id="0" name=""/>
        <dsp:cNvSpPr/>
      </dsp:nvSpPr>
      <dsp:spPr>
        <a:xfrm>
          <a:off x="1048943" y="1317562"/>
          <a:ext cx="408011" cy="408011"/>
        </a:xfrm>
        <a:prstGeom prst="mathPlus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/>
        </a:p>
      </dsp:txBody>
      <dsp:txXfrm>
        <a:off x="1103025" y="1473585"/>
        <a:ext cx="299847" cy="95965"/>
      </dsp:txXfrm>
    </dsp:sp>
    <dsp:sp modelId="{BFA805A9-3458-4B45-B1E9-50EBEB3C51D9}">
      <dsp:nvSpPr>
        <dsp:cNvPr id="0" name=""/>
        <dsp:cNvSpPr/>
      </dsp:nvSpPr>
      <dsp:spPr>
        <a:xfrm>
          <a:off x="2073" y="1782696"/>
          <a:ext cx="2501752" cy="1080886"/>
        </a:xfrm>
        <a:prstGeom prst="ellipse">
          <a:avLst/>
        </a:prstGeom>
        <a:solidFill>
          <a:schemeClr val="accent4">
            <a:hueOff val="5197846"/>
            <a:satOff val="-23984"/>
            <a:lumOff val="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rgbClr val="C00000"/>
              </a:solidFill>
              <a:latin typeface="Arial Black" panose="020B0A04020102020204" pitchFamily="34" charset="0"/>
            </a:rPr>
            <a:t>Познакомить  с возможностями</a:t>
          </a:r>
          <a:endParaRPr lang="ru-RU" sz="1400" kern="1200" dirty="0">
            <a:solidFill>
              <a:srgbClr val="C00000"/>
            </a:solidFill>
            <a:latin typeface="Arial Black" panose="020B0A04020102020204" pitchFamily="34" charset="0"/>
          </a:endParaRPr>
        </a:p>
      </dsp:txBody>
      <dsp:txXfrm>
        <a:off x="368446" y="1940988"/>
        <a:ext cx="1769006" cy="764302"/>
      </dsp:txXfrm>
    </dsp:sp>
    <dsp:sp modelId="{011557AB-995C-4C6A-833F-363D1F7F4170}">
      <dsp:nvSpPr>
        <dsp:cNvPr id="0" name=""/>
        <dsp:cNvSpPr/>
      </dsp:nvSpPr>
      <dsp:spPr>
        <a:xfrm>
          <a:off x="1834553" y="1372079"/>
          <a:ext cx="800686" cy="336751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10395692"/>
            <a:satOff val="-47968"/>
            <a:lumOff val="176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>
        <a:off x="1834553" y="1439429"/>
        <a:ext cx="699661" cy="202051"/>
      </dsp:txXfrm>
    </dsp:sp>
    <dsp:sp modelId="{C54E65D4-C22A-40A0-BCFB-59FD7C5EFEE5}">
      <dsp:nvSpPr>
        <dsp:cNvPr id="0" name=""/>
        <dsp:cNvSpPr/>
      </dsp:nvSpPr>
      <dsp:spPr>
        <a:xfrm>
          <a:off x="2925907" y="497606"/>
          <a:ext cx="2560415" cy="2116906"/>
        </a:xfrm>
        <a:prstGeom prst="ellipse">
          <a:avLst/>
        </a:prstGeom>
        <a:solidFill>
          <a:schemeClr val="accent4">
            <a:hueOff val="10395692"/>
            <a:satOff val="-47968"/>
            <a:lumOff val="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C00000"/>
              </a:solidFill>
              <a:latin typeface="Arial Black" panose="020B0A04020102020204" pitchFamily="34" charset="0"/>
            </a:rPr>
            <a:t>Интерес повысится</a:t>
          </a:r>
          <a:endParaRPr lang="ru-RU" sz="2000" b="1" kern="1200" dirty="0">
            <a:solidFill>
              <a:srgbClr val="C00000"/>
            </a:solidFill>
            <a:latin typeface="Arial Black" panose="020B0A04020102020204" pitchFamily="34" charset="0"/>
          </a:endParaRPr>
        </a:p>
      </dsp:txBody>
      <dsp:txXfrm>
        <a:off x="3300871" y="807620"/>
        <a:ext cx="1810487" cy="149687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equation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begPts" val="auto"/>
                <dgm:param type="endPts" val="auto"/>
                <dgm:param type="srcNode" val="vNodes"/>
                <dgm:param type="dstNode" val="lastNode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equation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begPts" val="auto"/>
                <dgm:param type="endPts" val="auto"/>
                <dgm:param type="srcNode" val="vNodes"/>
                <dgm:param type="dstNode" val="lastNode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28708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50518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36612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81818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36682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09852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45167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2252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42377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71096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3036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07209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31.png"/><Relationship Id="rId7" Type="http://schemas.openxmlformats.org/officeDocument/2006/relationships/image" Target="../media/image3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6" Type="http://schemas.microsoft.com/office/2007/relationships/hdphoto" Target="../media/hdphoto2.wdp"/><Relationship Id="rId5" Type="http://schemas.openxmlformats.org/officeDocument/2006/relationships/image" Target="../media/image32.png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3.xml"/><Relationship Id="rId3" Type="http://schemas.openxmlformats.org/officeDocument/2006/relationships/image" Target="../media/image35.jpeg"/><Relationship Id="rId7" Type="http://schemas.openxmlformats.org/officeDocument/2006/relationships/diagramLayout" Target="../diagrams/layout3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6" Type="http://schemas.openxmlformats.org/officeDocument/2006/relationships/diagramData" Target="../diagrams/data3.xml"/><Relationship Id="rId5" Type="http://schemas.openxmlformats.org/officeDocument/2006/relationships/image" Target="../media/image37.jpeg"/><Relationship Id="rId10" Type="http://schemas.microsoft.com/office/2007/relationships/diagramDrawing" Target="../diagrams/drawing3.xml"/><Relationship Id="rId4" Type="http://schemas.openxmlformats.org/officeDocument/2006/relationships/image" Target="../media/image36.jpeg"/><Relationship Id="rId9" Type="http://schemas.openxmlformats.org/officeDocument/2006/relationships/diagramColors" Target="../diagrams/colors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9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10" Type="http://schemas.openxmlformats.org/officeDocument/2006/relationships/chart" Target="../charts/chart1.xml"/><Relationship Id="rId4" Type="http://schemas.openxmlformats.org/officeDocument/2006/relationships/diagramLayout" Target="../diagrams/layout2.xml"/><Relationship Id="rId9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hyperlink" Target="https://ru.wikipedia.org/wiki/%D0%9B%D0%B0%D1%82%D0%B8%D0%BD%D1%81%D0%BA%D0%B8%D0%B9_%D1%8F%D0%B7%D1%8B%D0%BA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00" b="62600"/>
          <a:stretch/>
        </p:blipFill>
        <p:spPr>
          <a:xfrm>
            <a:off x="4788024" y="-75276"/>
            <a:ext cx="4355976" cy="3302842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504" y="476672"/>
            <a:ext cx="8640960" cy="6381328"/>
          </a:xfrm>
        </p:spPr>
        <p:txBody>
          <a:bodyPr>
            <a:normAutofit/>
          </a:bodyPr>
          <a:lstStyle/>
          <a:p>
            <a:endParaRPr lang="ru-RU" sz="4400" dirty="0" smtClean="0">
              <a:solidFill>
                <a:srgbClr val="C00000"/>
              </a:solidFill>
              <a:latin typeface="Arial Black" panose="020B0A04020102020204" pitchFamily="34" charset="0"/>
            </a:endParaRPr>
          </a:p>
          <a:p>
            <a:r>
              <a:rPr lang="ru-RU" sz="44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ВОЛОНТЕР:</a:t>
            </a:r>
          </a:p>
          <a:p>
            <a:endParaRPr lang="ru-RU" sz="4400" dirty="0" smtClean="0">
              <a:solidFill>
                <a:srgbClr val="C00000"/>
              </a:solidFill>
              <a:latin typeface="Arial Black" panose="020B0A04020102020204" pitchFamily="34" charset="0"/>
            </a:endParaRPr>
          </a:p>
          <a:p>
            <a:r>
              <a:rPr lang="ru-RU" sz="44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Мифы и реальность</a:t>
            </a:r>
          </a:p>
          <a:p>
            <a:endParaRPr lang="ru-RU" sz="4400" dirty="0">
              <a:solidFill>
                <a:srgbClr val="C00000"/>
              </a:solidFill>
              <a:latin typeface="Arial Black" panose="020B0A04020102020204" pitchFamily="34" charset="0"/>
            </a:endParaRPr>
          </a:p>
          <a:p>
            <a:pPr algn="r"/>
            <a:r>
              <a:rPr lang="ru-RU" sz="24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Климов Никита</a:t>
            </a:r>
          </a:p>
          <a:p>
            <a:pPr algn="r"/>
            <a:r>
              <a:rPr lang="ru-RU" sz="24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МБОУ «СОШ № 64»</a:t>
            </a:r>
          </a:p>
          <a:p>
            <a:pPr algn="r"/>
            <a:r>
              <a:rPr lang="ru-RU" sz="24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4 класс В</a:t>
            </a:r>
          </a:p>
          <a:p>
            <a:pPr algn="r"/>
            <a:r>
              <a:rPr lang="ru-RU" sz="24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Руководитель:</a:t>
            </a:r>
          </a:p>
          <a:p>
            <a:pPr algn="r"/>
            <a:r>
              <a:rPr lang="ru-RU" sz="2400" dirty="0" err="1" smtClean="0">
                <a:solidFill>
                  <a:srgbClr val="C00000"/>
                </a:solidFill>
                <a:latin typeface="Arial Black" panose="020B0A04020102020204" pitchFamily="34" charset="0"/>
              </a:rPr>
              <a:t>Бикетова</a:t>
            </a:r>
            <a:r>
              <a:rPr lang="ru-RU" sz="24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 </a:t>
            </a:r>
          </a:p>
          <a:p>
            <a:pPr algn="r"/>
            <a:r>
              <a:rPr lang="ru-RU" sz="24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Марина Владимировна </a:t>
            </a:r>
          </a:p>
          <a:p>
            <a:endParaRPr lang="ru-RU" sz="4400" dirty="0" smtClean="0">
              <a:solidFill>
                <a:srgbClr val="C00000"/>
              </a:solidFill>
              <a:latin typeface="Arial Black" panose="020B0A04020102020204" pitchFamily="34" charset="0"/>
            </a:endParaRPr>
          </a:p>
          <a:p>
            <a:endParaRPr lang="ru-RU" sz="44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61102" y="3933056"/>
            <a:ext cx="8027322" cy="104292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01426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209"/>
          <a:stretch/>
        </p:blipFill>
        <p:spPr>
          <a:xfrm>
            <a:off x="0" y="5949279"/>
            <a:ext cx="1767975" cy="90900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6" t="64209"/>
          <a:stretch/>
        </p:blipFill>
        <p:spPr>
          <a:xfrm>
            <a:off x="1721128" y="5966697"/>
            <a:ext cx="1708300" cy="90900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8" t="64209"/>
          <a:stretch/>
        </p:blipFill>
        <p:spPr>
          <a:xfrm>
            <a:off x="3429428" y="5984115"/>
            <a:ext cx="1715842" cy="90900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39" t="64209"/>
          <a:stretch/>
        </p:blipFill>
        <p:spPr>
          <a:xfrm>
            <a:off x="5120641" y="5984115"/>
            <a:ext cx="1579889" cy="90900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3" t="63587" r="242" b="622"/>
          <a:stretch/>
        </p:blipFill>
        <p:spPr>
          <a:xfrm>
            <a:off x="6700530" y="5983489"/>
            <a:ext cx="1691680" cy="90900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3" t="63587" r="55386" b="622"/>
          <a:stretch/>
        </p:blipFill>
        <p:spPr>
          <a:xfrm>
            <a:off x="8391743" y="5983489"/>
            <a:ext cx="716761" cy="909005"/>
          </a:xfrm>
          <a:prstGeom prst="rect">
            <a:avLst/>
          </a:prstGeom>
        </p:spPr>
      </p:pic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122362" y="116633"/>
            <a:ext cx="8784976" cy="792088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Почему ??</a:t>
            </a:r>
            <a:endParaRPr lang="ru-RU" sz="40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3"/>
          <a:srcRect b="16401"/>
          <a:stretch/>
        </p:blipFill>
        <p:spPr>
          <a:xfrm>
            <a:off x="2136905" y="1052736"/>
            <a:ext cx="5243407" cy="3093222"/>
          </a:xfrm>
          <a:prstGeom prst="rect">
            <a:avLst/>
          </a:prstGeom>
        </p:spPr>
      </p:pic>
      <p:sp>
        <p:nvSpPr>
          <p:cNvPr id="20" name="Знак запрета 19"/>
          <p:cNvSpPr/>
          <p:nvPr/>
        </p:nvSpPr>
        <p:spPr>
          <a:xfrm>
            <a:off x="2160825" y="1587367"/>
            <a:ext cx="1872208" cy="2088232"/>
          </a:xfrm>
          <a:prstGeom prst="noSmoking">
            <a:avLst>
              <a:gd name="adj" fmla="val 5104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1" name="Знак запрета 20"/>
          <p:cNvSpPr/>
          <p:nvPr/>
        </p:nvSpPr>
        <p:spPr>
          <a:xfrm>
            <a:off x="5508104" y="1555231"/>
            <a:ext cx="1872208" cy="2088232"/>
          </a:xfrm>
          <a:prstGeom prst="noSmoking">
            <a:avLst>
              <a:gd name="adj" fmla="val 5104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45270" y="3831599"/>
            <a:ext cx="3682144" cy="254701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869891" y="4129219"/>
            <a:ext cx="2972987" cy="2641051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7195800" y="2756739"/>
            <a:ext cx="896390" cy="3154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9900" dirty="0">
                <a:solidFill>
                  <a:srgbClr val="C00000"/>
                </a:solidFill>
                <a:latin typeface="Arial Black" panose="020B0A04020102020204" pitchFamily="34" charset="0"/>
              </a:rPr>
              <a:t>?</a:t>
            </a:r>
            <a:endParaRPr lang="ru-RU" sz="199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83973" y="3584329"/>
            <a:ext cx="896390" cy="3154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9900" dirty="0">
                <a:solidFill>
                  <a:srgbClr val="C00000"/>
                </a:solidFill>
                <a:latin typeface="Arial Black" panose="020B0A04020102020204" pitchFamily="34" charset="0"/>
              </a:rPr>
              <a:t>?</a:t>
            </a:r>
            <a:endParaRPr lang="ru-RU" sz="199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344125" y="488753"/>
            <a:ext cx="896390" cy="3154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9900" dirty="0">
                <a:solidFill>
                  <a:srgbClr val="C00000"/>
                </a:solidFill>
                <a:latin typeface="Arial Black" panose="020B0A04020102020204" pitchFamily="34" charset="0"/>
              </a:rPr>
              <a:t>?</a:t>
            </a:r>
            <a:endParaRPr lang="ru-RU" sz="199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3187958" y="3597372"/>
            <a:ext cx="896390" cy="3154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9900" dirty="0">
                <a:solidFill>
                  <a:srgbClr val="C00000"/>
                </a:solidFill>
                <a:latin typeface="Arial Black" panose="020B0A04020102020204" pitchFamily="34" charset="0"/>
              </a:rPr>
              <a:t>?</a:t>
            </a:r>
            <a:endParaRPr lang="ru-RU" sz="199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5991241" y="10012"/>
            <a:ext cx="896390" cy="3154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9900" dirty="0">
                <a:solidFill>
                  <a:srgbClr val="C00000"/>
                </a:solidFill>
                <a:latin typeface="Arial Black" panose="020B0A04020102020204" pitchFamily="34" charset="0"/>
              </a:rPr>
              <a:t>?</a:t>
            </a:r>
            <a:endParaRPr lang="ru-RU" sz="19900" dirty="0"/>
          </a:p>
        </p:txBody>
      </p:sp>
    </p:spTree>
    <p:extLst>
      <p:ext uri="{BB962C8B-B14F-4D97-AF65-F5344CB8AC3E}">
        <p14:creationId xmlns:p14="http://schemas.microsoft.com/office/powerpoint/2010/main" val="2261466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65126"/>
            <a:ext cx="8263830" cy="6088210"/>
          </a:xfrm>
        </p:spPr>
        <p:txBody>
          <a:bodyPr>
            <a:noAutofit/>
          </a:bodyPr>
          <a:lstStyle/>
          <a:p>
            <a:pPr algn="ctr"/>
            <a:r>
              <a:rPr lang="ru-RU" sz="9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Спросим у волонтеров</a:t>
            </a:r>
            <a:endParaRPr lang="ru-RU" sz="9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7867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209"/>
          <a:stretch/>
        </p:blipFill>
        <p:spPr>
          <a:xfrm>
            <a:off x="0" y="5949279"/>
            <a:ext cx="1767975" cy="90900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6" t="64209"/>
          <a:stretch/>
        </p:blipFill>
        <p:spPr>
          <a:xfrm>
            <a:off x="1721128" y="5966697"/>
            <a:ext cx="1708300" cy="90900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8" t="64209"/>
          <a:stretch/>
        </p:blipFill>
        <p:spPr>
          <a:xfrm>
            <a:off x="3429428" y="5984115"/>
            <a:ext cx="1715842" cy="90900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39" t="64209"/>
          <a:stretch/>
        </p:blipFill>
        <p:spPr>
          <a:xfrm>
            <a:off x="5120641" y="5984115"/>
            <a:ext cx="1579889" cy="90900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3" t="63587" r="242" b="622"/>
          <a:stretch/>
        </p:blipFill>
        <p:spPr>
          <a:xfrm>
            <a:off x="6700530" y="5983489"/>
            <a:ext cx="1691680" cy="90900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3" t="63587" r="55386" b="622"/>
          <a:stretch/>
        </p:blipFill>
        <p:spPr>
          <a:xfrm>
            <a:off x="8391743" y="5983489"/>
            <a:ext cx="716761" cy="90900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8437" y="260987"/>
            <a:ext cx="4860032" cy="324002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13" r="28738"/>
          <a:stretch/>
        </p:blipFill>
        <p:spPr>
          <a:xfrm>
            <a:off x="239361" y="1628800"/>
            <a:ext cx="3643488" cy="453599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7930" y="3647149"/>
            <a:ext cx="4860539" cy="3240360"/>
          </a:xfrm>
          <a:prstGeom prst="rect">
            <a:avLst/>
          </a:prstGeom>
        </p:spPr>
      </p:pic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395536" y="260987"/>
            <a:ext cx="3254199" cy="1246256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Встреча в классе</a:t>
            </a:r>
            <a:endParaRPr lang="ru-RU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0896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209"/>
          <a:stretch/>
        </p:blipFill>
        <p:spPr>
          <a:xfrm>
            <a:off x="0" y="5949279"/>
            <a:ext cx="1767975" cy="90900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6" t="64209"/>
          <a:stretch/>
        </p:blipFill>
        <p:spPr>
          <a:xfrm>
            <a:off x="1721128" y="5966697"/>
            <a:ext cx="1708300" cy="90900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8" t="64209"/>
          <a:stretch/>
        </p:blipFill>
        <p:spPr>
          <a:xfrm>
            <a:off x="3429428" y="5984115"/>
            <a:ext cx="1715842" cy="90900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39" t="64209"/>
          <a:stretch/>
        </p:blipFill>
        <p:spPr>
          <a:xfrm>
            <a:off x="5120641" y="5984115"/>
            <a:ext cx="1579889" cy="90900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3" t="63587" r="242" b="622"/>
          <a:stretch/>
        </p:blipFill>
        <p:spPr>
          <a:xfrm>
            <a:off x="6700530" y="5983489"/>
            <a:ext cx="1691680" cy="90900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3" t="63587" r="55386" b="622"/>
          <a:stretch/>
        </p:blipFill>
        <p:spPr>
          <a:xfrm>
            <a:off x="8391743" y="5983489"/>
            <a:ext cx="716761" cy="90900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3" y="260987"/>
            <a:ext cx="6278676" cy="418578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50" r="8754"/>
          <a:stretch/>
        </p:blipFill>
        <p:spPr>
          <a:xfrm>
            <a:off x="395536" y="2296642"/>
            <a:ext cx="3672853" cy="3643928"/>
          </a:xfrm>
          <a:prstGeom prst="rect">
            <a:avLst/>
          </a:prstGeom>
        </p:spPr>
      </p:pic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395536" y="260987"/>
            <a:ext cx="3254199" cy="1246256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Мифы и реалии</a:t>
            </a:r>
            <a:endParaRPr lang="ru-RU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0153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209"/>
          <a:stretch/>
        </p:blipFill>
        <p:spPr>
          <a:xfrm>
            <a:off x="0" y="5949279"/>
            <a:ext cx="1767975" cy="90900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6" t="64209"/>
          <a:stretch/>
        </p:blipFill>
        <p:spPr>
          <a:xfrm>
            <a:off x="1721128" y="5966697"/>
            <a:ext cx="1708300" cy="90900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8" t="64209"/>
          <a:stretch/>
        </p:blipFill>
        <p:spPr>
          <a:xfrm>
            <a:off x="3429428" y="5984115"/>
            <a:ext cx="1715842" cy="90900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39" t="64209"/>
          <a:stretch/>
        </p:blipFill>
        <p:spPr>
          <a:xfrm>
            <a:off x="5120641" y="5984115"/>
            <a:ext cx="1579889" cy="90900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3" t="63587" r="242" b="622"/>
          <a:stretch/>
        </p:blipFill>
        <p:spPr>
          <a:xfrm>
            <a:off x="6700530" y="5983489"/>
            <a:ext cx="1691680" cy="90900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3" t="63587" r="55386" b="622"/>
          <a:stretch/>
        </p:blipFill>
        <p:spPr>
          <a:xfrm>
            <a:off x="8391743" y="5983489"/>
            <a:ext cx="716761" cy="909005"/>
          </a:xfrm>
          <a:prstGeom prst="rect">
            <a:avLst/>
          </a:prstGeom>
        </p:spPr>
      </p:pic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395536" y="122454"/>
            <a:ext cx="4749734" cy="1246256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ЗАБЛУЖДЕНИЯ</a:t>
            </a:r>
            <a:endParaRPr lang="ru-RU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327" t="5113" r="1963" b="13382"/>
          <a:stretch/>
        </p:blipFill>
        <p:spPr>
          <a:xfrm rot="20932475">
            <a:off x="930211" y="1216836"/>
            <a:ext cx="3900748" cy="226177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988" t="388" r="2750" b="11019"/>
          <a:stretch/>
        </p:blipFill>
        <p:spPr>
          <a:xfrm rot="632457">
            <a:off x="5099566" y="696342"/>
            <a:ext cx="3745497" cy="262534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263" t="5113" r="8263" b="12201"/>
          <a:stretch/>
        </p:blipFill>
        <p:spPr>
          <a:xfrm rot="21433368">
            <a:off x="4659853" y="3567842"/>
            <a:ext cx="4144880" cy="273718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200" t="3932" r="8263" b="21651"/>
          <a:stretch/>
        </p:blipFill>
        <p:spPr>
          <a:xfrm rot="380379">
            <a:off x="444322" y="3875164"/>
            <a:ext cx="4025335" cy="2510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7720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209"/>
          <a:stretch/>
        </p:blipFill>
        <p:spPr>
          <a:xfrm>
            <a:off x="0" y="5949279"/>
            <a:ext cx="1767975" cy="90900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6" t="64209"/>
          <a:stretch/>
        </p:blipFill>
        <p:spPr>
          <a:xfrm>
            <a:off x="1721128" y="5966697"/>
            <a:ext cx="1708300" cy="90900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8" t="64209"/>
          <a:stretch/>
        </p:blipFill>
        <p:spPr>
          <a:xfrm>
            <a:off x="3429428" y="5984115"/>
            <a:ext cx="1715842" cy="90900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39" t="64209"/>
          <a:stretch/>
        </p:blipFill>
        <p:spPr>
          <a:xfrm>
            <a:off x="5120641" y="5984115"/>
            <a:ext cx="1579889" cy="90900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3" t="63587" r="242" b="622"/>
          <a:stretch/>
        </p:blipFill>
        <p:spPr>
          <a:xfrm>
            <a:off x="6700530" y="5983489"/>
            <a:ext cx="1691680" cy="90900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3" t="63587" r="55386" b="622"/>
          <a:stretch/>
        </p:blipFill>
        <p:spPr>
          <a:xfrm>
            <a:off x="8391743" y="5983489"/>
            <a:ext cx="716761" cy="90900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4270" y="264332"/>
            <a:ext cx="4120511" cy="274700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2352" y="3429000"/>
            <a:ext cx="4079327" cy="271955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02" y="252637"/>
            <a:ext cx="4577984" cy="3423271"/>
          </a:xfrm>
          <a:prstGeom prst="rect">
            <a:avLst/>
          </a:prstGeom>
        </p:spPr>
      </p:pic>
      <p:graphicFrame>
        <p:nvGraphicFramePr>
          <p:cNvPr id="18" name="Схема 17"/>
          <p:cNvGraphicFramePr/>
          <p:nvPr>
            <p:extLst>
              <p:ext uri="{D42A27DB-BD31-4B8C-83A1-F6EECF244321}">
                <p14:modId xmlns:p14="http://schemas.microsoft.com/office/powerpoint/2010/main" val="3532088287"/>
              </p:ext>
            </p:extLst>
          </p:nvPr>
        </p:nvGraphicFramePr>
        <p:xfrm>
          <a:off x="91716" y="3429000"/>
          <a:ext cx="5488396" cy="31121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val="1887914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00" b="62600"/>
          <a:stretch/>
        </p:blipFill>
        <p:spPr>
          <a:xfrm>
            <a:off x="4788024" y="-75276"/>
            <a:ext cx="4355976" cy="3302842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283" y="-12059"/>
            <a:ext cx="8640960" cy="6381328"/>
          </a:xfrm>
        </p:spPr>
        <p:txBody>
          <a:bodyPr>
            <a:normAutofit/>
          </a:bodyPr>
          <a:lstStyle/>
          <a:p>
            <a:endParaRPr lang="ru-RU" sz="4400" dirty="0" smtClean="0">
              <a:solidFill>
                <a:srgbClr val="C00000"/>
              </a:solidFill>
              <a:latin typeface="Arial Black" panose="020B0A04020102020204" pitchFamily="34" charset="0"/>
            </a:endParaRPr>
          </a:p>
          <a:p>
            <a:r>
              <a:rPr lang="ru-RU" sz="44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ВОЛОНТЕРЫ НОВОКУЗНЕЦКА</a:t>
            </a:r>
            <a:endParaRPr lang="ru-RU" sz="4400" dirty="0" smtClean="0">
              <a:solidFill>
                <a:srgbClr val="C00000"/>
              </a:solidFill>
              <a:latin typeface="Arial Black" panose="020B0A04020102020204" pitchFamily="34" charset="0"/>
            </a:endParaRPr>
          </a:p>
          <a:p>
            <a:endParaRPr lang="ru-RU" sz="4400" dirty="0" smtClean="0">
              <a:solidFill>
                <a:srgbClr val="C00000"/>
              </a:solidFill>
              <a:latin typeface="Arial Black" panose="020B0A04020102020204" pitchFamily="34" charset="0"/>
            </a:endParaRPr>
          </a:p>
          <a:p>
            <a:r>
              <a:rPr lang="ru-RU" sz="4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Я+ДРУЗЬЯ</a:t>
            </a:r>
          </a:p>
          <a:p>
            <a:r>
              <a:rPr lang="ru-RU" sz="4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= </a:t>
            </a:r>
          </a:p>
          <a:p>
            <a:r>
              <a:rPr lang="ru-RU" sz="4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НОВЫЕ ОТКРЫТИЯ</a:t>
            </a:r>
          </a:p>
          <a:p>
            <a:endParaRPr lang="ru-RU" sz="4000" dirty="0">
              <a:solidFill>
                <a:srgbClr val="C00000"/>
              </a:solidFill>
              <a:latin typeface="Arial Black" panose="020B0A04020102020204" pitchFamily="34" charset="0"/>
            </a:endParaRPr>
          </a:p>
          <a:p>
            <a:r>
              <a:rPr lang="ru-RU" sz="4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Вместе мы можем больше!!!</a:t>
            </a:r>
          </a:p>
          <a:p>
            <a:endParaRPr lang="ru-RU" sz="2400" dirty="0" smtClean="0">
              <a:solidFill>
                <a:srgbClr val="C00000"/>
              </a:solidFill>
              <a:latin typeface="Arial Black" panose="020B0A04020102020204" pitchFamily="34" charset="0"/>
            </a:endParaRPr>
          </a:p>
          <a:p>
            <a:endParaRPr lang="ru-RU" sz="4400" dirty="0" smtClean="0">
              <a:solidFill>
                <a:srgbClr val="C00000"/>
              </a:solidFill>
              <a:latin typeface="Arial Black" panose="020B0A04020102020204" pitchFamily="34" charset="0"/>
            </a:endParaRPr>
          </a:p>
          <a:p>
            <a:endParaRPr lang="ru-RU" sz="44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61102" y="3933056"/>
            <a:ext cx="8027322" cy="104292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60939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00" b="62600"/>
          <a:stretch/>
        </p:blipFill>
        <p:spPr>
          <a:xfrm>
            <a:off x="4788024" y="-75276"/>
            <a:ext cx="4355976" cy="3302842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61101" y="260648"/>
            <a:ext cx="8334141" cy="6381328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Объект </a:t>
            </a:r>
            <a:r>
              <a:rPr lang="ru-RU" sz="2600" b="1" dirty="0">
                <a:latin typeface="Arial" panose="020B0604020202020204" pitchFamily="34" charset="0"/>
                <a:cs typeface="Arial" panose="020B0604020202020204" pitchFamily="34" charset="0"/>
              </a:rPr>
              <a:t>исследования:</a:t>
            </a:r>
            <a:r>
              <a:rPr lang="ru-RU" sz="26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ru-RU" sz="2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волонтерская деятельность</a:t>
            </a:r>
          </a:p>
          <a:p>
            <a:pPr algn="just"/>
            <a:endParaRPr lang="ru-RU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600" b="1" dirty="0">
                <a:latin typeface="Arial" panose="020B0604020202020204" pitchFamily="34" charset="0"/>
                <a:cs typeface="Arial" panose="020B0604020202020204" pitchFamily="34" charset="0"/>
              </a:rPr>
              <a:t>Предмет исследования: </a:t>
            </a:r>
            <a:endParaRPr lang="ru-RU" sz="2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интерес </a:t>
            </a:r>
            <a:r>
              <a:rPr lang="ru-RU" sz="2600" dirty="0">
                <a:latin typeface="Arial" panose="020B0604020202020204" pitchFamily="34" charset="0"/>
                <a:cs typeface="Arial" panose="020B0604020202020204" pitchFamily="34" charset="0"/>
              </a:rPr>
              <a:t>к </a:t>
            </a:r>
            <a:r>
              <a:rPr lang="ru-RU" sz="2600" dirty="0" err="1">
                <a:latin typeface="Arial" panose="020B0604020202020204" pitchFamily="34" charset="0"/>
                <a:cs typeface="Arial" panose="020B0604020202020204" pitchFamily="34" charset="0"/>
              </a:rPr>
              <a:t>волонтерству</a:t>
            </a:r>
            <a:r>
              <a:rPr lang="ru-RU" sz="2600" dirty="0">
                <a:latin typeface="Arial" panose="020B0604020202020204" pitchFamily="34" charset="0"/>
                <a:cs typeface="Arial" panose="020B0604020202020204" pitchFamily="34" charset="0"/>
              </a:rPr>
              <a:t> у детей и </a:t>
            </a:r>
            <a:r>
              <a:rPr lang="ru-RU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родителей</a:t>
            </a:r>
          </a:p>
          <a:p>
            <a:pPr algn="just"/>
            <a:endParaRPr lang="ru-RU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600" b="1" dirty="0">
                <a:latin typeface="Arial" panose="020B0604020202020204" pitchFamily="34" charset="0"/>
                <a:cs typeface="Arial" panose="020B0604020202020204" pitchFamily="34" charset="0"/>
              </a:rPr>
              <a:t>Гипотеза исследования: </a:t>
            </a:r>
            <a:endParaRPr lang="ru-RU" sz="2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Дети </a:t>
            </a:r>
            <a:r>
              <a:rPr lang="ru-RU" sz="2600" dirty="0">
                <a:latin typeface="Arial" panose="020B0604020202020204" pitchFamily="34" charset="0"/>
                <a:cs typeface="Arial" panose="020B0604020202020204" pitchFamily="34" charset="0"/>
              </a:rPr>
              <a:t>мало знают о </a:t>
            </a:r>
            <a:r>
              <a:rPr lang="ru-RU" sz="2600" dirty="0" err="1">
                <a:latin typeface="Arial" panose="020B0604020202020204" pitchFamily="34" charset="0"/>
                <a:cs typeface="Arial" panose="020B0604020202020204" pitchFamily="34" charset="0"/>
              </a:rPr>
              <a:t>волонтерстве</a:t>
            </a:r>
            <a:r>
              <a:rPr lang="ru-RU" sz="2600" dirty="0">
                <a:latin typeface="Arial" panose="020B0604020202020204" pitchFamily="34" charset="0"/>
                <a:cs typeface="Arial" panose="020B0604020202020204" pitchFamily="34" charset="0"/>
              </a:rPr>
              <a:t>, потому что их родители тоже мало знакомы с этой деятельностью и не пробовали себя в роли волонтеров. Если рассказать детям о волонтерах, познакомить их с возможностями волонтерства, интерес к </a:t>
            </a:r>
            <a:r>
              <a:rPr lang="ru-RU" sz="2600" dirty="0" err="1">
                <a:latin typeface="Arial" panose="020B0604020202020204" pitchFamily="34" charset="0"/>
                <a:cs typeface="Arial" panose="020B0604020202020204" pitchFamily="34" charset="0"/>
              </a:rPr>
              <a:t>волонтерству</a:t>
            </a:r>
            <a:r>
              <a:rPr lang="ru-RU" sz="2600" dirty="0">
                <a:latin typeface="Arial" panose="020B0604020202020204" pitchFamily="34" charset="0"/>
                <a:cs typeface="Arial" panose="020B0604020202020204" pitchFamily="34" charset="0"/>
              </a:rPr>
              <a:t> у детей повысится</a:t>
            </a:r>
            <a:r>
              <a:rPr lang="ru-RU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endParaRPr lang="ru-RU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600" b="1" dirty="0">
                <a:latin typeface="Arial" panose="020B0604020202020204" pitchFamily="34" charset="0"/>
                <a:cs typeface="Arial" panose="020B0604020202020204" pitchFamily="34" charset="0"/>
              </a:rPr>
              <a:t>Цель исследования:</a:t>
            </a:r>
            <a:r>
              <a:rPr lang="ru-RU" sz="2600" dirty="0">
                <a:latin typeface="Arial" panose="020B0604020202020204" pitchFamily="34" charset="0"/>
                <a:cs typeface="Arial" panose="020B0604020202020204" pitchFamily="34" charset="0"/>
              </a:rPr>
              <a:t> выявить знания детей и родителей о </a:t>
            </a:r>
            <a:r>
              <a:rPr lang="ru-RU" sz="2600" dirty="0" err="1">
                <a:latin typeface="Arial" panose="020B0604020202020204" pitchFamily="34" charset="0"/>
                <a:cs typeface="Arial" panose="020B0604020202020204" pitchFamily="34" charset="0"/>
              </a:rPr>
              <a:t>волонтерстве</a:t>
            </a:r>
            <a:r>
              <a:rPr lang="ru-RU" sz="2600" dirty="0">
                <a:latin typeface="Arial" panose="020B0604020202020204" pitchFamily="34" charset="0"/>
                <a:cs typeface="Arial" panose="020B0604020202020204" pitchFamily="34" charset="0"/>
              </a:rPr>
              <a:t> и интерес к этой деятельности</a:t>
            </a:r>
          </a:p>
          <a:p>
            <a:pPr algn="just"/>
            <a:endParaRPr lang="ru-RU" sz="3800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ru-RU" sz="44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61102" y="3933056"/>
            <a:ext cx="8027322" cy="104292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5052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3" y="0"/>
            <a:ext cx="9136386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19767" y="3528733"/>
            <a:ext cx="4983477" cy="244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Школа волшебников</a:t>
            </a:r>
          </a:p>
          <a:p>
            <a:pPr algn="ctr"/>
            <a:r>
              <a:rPr lang="ru-RU" sz="36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2017 год</a:t>
            </a:r>
            <a:endParaRPr lang="ru-RU" sz="36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180092" y="358838"/>
            <a:ext cx="5903627" cy="244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Совет молодежи Орджоникидзевского района</a:t>
            </a:r>
          </a:p>
          <a:p>
            <a:pPr algn="ctr"/>
            <a:r>
              <a:rPr lang="ru-RU" sz="36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2013-2018</a:t>
            </a:r>
          </a:p>
        </p:txBody>
      </p:sp>
      <p:pic>
        <p:nvPicPr>
          <p:cNvPr id="1026" name="Picture 2" descr="https://pp.userapi.com/c624227/v624227117/1b490/Ae91Y2sXyfc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192493"/>
            <a:ext cx="3024877" cy="326393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2768" y="352424"/>
            <a:ext cx="3140968" cy="31409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14427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00" b="62600"/>
          <a:stretch/>
        </p:blipFill>
        <p:spPr>
          <a:xfrm>
            <a:off x="4788024" y="-75276"/>
            <a:ext cx="4355976" cy="3302842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2132856"/>
            <a:ext cx="8280920" cy="4725144"/>
          </a:xfrm>
        </p:spPr>
        <p:txBody>
          <a:bodyPr>
            <a:normAutofit/>
          </a:bodyPr>
          <a:lstStyle/>
          <a:p>
            <a:endParaRPr lang="ru-RU" sz="4400" dirty="0" smtClean="0">
              <a:solidFill>
                <a:srgbClr val="C00000"/>
              </a:solidFill>
              <a:latin typeface="Arial Black" panose="020B0A04020102020204" pitchFamily="34" charset="0"/>
            </a:endParaRPr>
          </a:p>
          <a:p>
            <a:r>
              <a:rPr lang="ru-RU" sz="44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ВОЛОНТЕР:</a:t>
            </a:r>
          </a:p>
          <a:p>
            <a:endParaRPr lang="ru-RU" sz="4400" dirty="0" smtClean="0">
              <a:solidFill>
                <a:srgbClr val="C00000"/>
              </a:solidFill>
              <a:latin typeface="Arial Black" panose="020B0A04020102020204" pitchFamily="34" charset="0"/>
            </a:endParaRPr>
          </a:p>
          <a:p>
            <a:r>
              <a:rPr lang="ru-RU" sz="44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Мифы             Реальность</a:t>
            </a:r>
          </a:p>
          <a:p>
            <a:endParaRPr lang="ru-RU" sz="44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61102" y="3933056"/>
            <a:ext cx="8027322" cy="104292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1065" y="-3216"/>
            <a:ext cx="6319973" cy="199205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/>
          <a:srcRect l="16537" t="301" r="14952" b="-301"/>
          <a:stretch/>
        </p:blipFill>
        <p:spPr>
          <a:xfrm>
            <a:off x="2555776" y="3456740"/>
            <a:ext cx="2088232" cy="303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50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215514" y="-18404"/>
            <a:ext cx="8712967" cy="620688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Телефонный                                опрос</a:t>
            </a:r>
            <a:endParaRPr lang="ru-RU" sz="24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188640"/>
            <a:ext cx="8208912" cy="28803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200" b="1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3286589647"/>
              </p:ext>
            </p:extLst>
          </p:nvPr>
        </p:nvGraphicFramePr>
        <p:xfrm>
          <a:off x="179512" y="620688"/>
          <a:ext cx="8784975" cy="6120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179512" y="902532"/>
            <a:ext cx="1440160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дети</a:t>
            </a:r>
            <a:endParaRPr lang="ru-RU" sz="2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804248" y="1160748"/>
            <a:ext cx="2016224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родители</a:t>
            </a:r>
            <a:endParaRPr lang="ru-RU" sz="2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96480" y="0"/>
            <a:ext cx="1351037" cy="1801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6972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00" b="62600"/>
          <a:stretch/>
        </p:blipFill>
        <p:spPr>
          <a:xfrm>
            <a:off x="5220072" y="-75276"/>
            <a:ext cx="3923928" cy="2975249"/>
          </a:xfrm>
          <a:prstGeom prst="rect">
            <a:avLst/>
          </a:prstGeom>
        </p:spPr>
      </p:pic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3250966501"/>
              </p:ext>
            </p:extLst>
          </p:nvPr>
        </p:nvGraphicFramePr>
        <p:xfrm>
          <a:off x="971600" y="160379"/>
          <a:ext cx="6216352" cy="203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68460" y="117609"/>
            <a:ext cx="2226170" cy="3130796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0" y="0"/>
            <a:ext cx="971600" cy="685800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3200" dirty="0" smtClean="0">
                <a:latin typeface="Arial Black" panose="020B0A04020102020204" pitchFamily="34" charset="0"/>
              </a:rPr>
              <a:t>Результаты исследования</a:t>
            </a:r>
            <a:endParaRPr lang="ru-RU" sz="3200" dirty="0">
              <a:latin typeface="Arial Black" panose="020B0A04020102020204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9"/>
          <a:srcRect l="3924" r="11049"/>
          <a:stretch/>
        </p:blipFill>
        <p:spPr>
          <a:xfrm>
            <a:off x="1521916" y="2468019"/>
            <a:ext cx="4496227" cy="4146638"/>
          </a:xfrm>
          <a:prstGeom prst="rect">
            <a:avLst/>
          </a:prstGeom>
        </p:spPr>
      </p:pic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1283851454"/>
              </p:ext>
            </p:extLst>
          </p:nvPr>
        </p:nvGraphicFramePr>
        <p:xfrm>
          <a:off x="6179837" y="3092858"/>
          <a:ext cx="2615952" cy="35217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</p:spTree>
    <p:extLst>
      <p:ext uri="{BB962C8B-B14F-4D97-AF65-F5344CB8AC3E}">
        <p14:creationId xmlns:p14="http://schemas.microsoft.com/office/powerpoint/2010/main" val="2584988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/>
          <a:srcRect r="5669"/>
          <a:stretch/>
        </p:blipFill>
        <p:spPr>
          <a:xfrm>
            <a:off x="5126536" y="2076529"/>
            <a:ext cx="2783813" cy="2091087"/>
          </a:xfrm>
          <a:prstGeom prst="rect">
            <a:avLst/>
          </a:prstGeom>
        </p:spPr>
      </p:pic>
      <p:pic>
        <p:nvPicPr>
          <p:cNvPr id="2050" name="Picture 2" descr="http://good-deeds.ua/wp-content/uploads/volonter-e146175311093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46" y="-22579"/>
            <a:ext cx="5160843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0" y="4613396"/>
            <a:ext cx="520888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err="1"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Волонтёрство</a:t>
            </a:r>
            <a:r>
              <a:rPr lang="ru-RU" sz="2400" dirty="0"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или волонтёрская </a:t>
            </a:r>
            <a:r>
              <a:rPr lang="ru-RU" sz="2400" dirty="0" smtClean="0"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деятельность</a:t>
            </a:r>
            <a:r>
              <a:rPr lang="ru-RU" sz="2400" dirty="0"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2400" dirty="0" smtClean="0"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smtClean="0"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ru-RU" sz="2400" dirty="0"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от </a:t>
            </a:r>
            <a:r>
              <a:rPr lang="ru-RU" sz="2400" dirty="0"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 tooltip="Латинский язык"/>
              </a:rPr>
              <a:t>лат.</a:t>
            </a:r>
            <a:r>
              <a:rPr lang="ru-RU" sz="2400" dirty="0"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2400" dirty="0" err="1"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voluntarius</a:t>
            </a:r>
            <a:r>
              <a:rPr lang="ru-RU" sz="2400" dirty="0"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— добровольный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37352" y="117462"/>
            <a:ext cx="2693632" cy="1818201"/>
          </a:xfrm>
          <a:prstGeom prst="rect">
            <a:avLst/>
          </a:prstGeom>
        </p:spPr>
      </p:pic>
      <p:sp>
        <p:nvSpPr>
          <p:cNvPr id="7" name="Стрелка вниз 6"/>
          <p:cNvSpPr/>
          <p:nvPr/>
        </p:nvSpPr>
        <p:spPr>
          <a:xfrm>
            <a:off x="6084168" y="1844051"/>
            <a:ext cx="648072" cy="648072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6"/>
          <a:srcRect l="14343" r="3702" b="18903"/>
          <a:stretch/>
        </p:blipFill>
        <p:spPr>
          <a:xfrm>
            <a:off x="5508104" y="4355212"/>
            <a:ext cx="3534718" cy="2333697"/>
          </a:xfrm>
          <a:prstGeom prst="rect">
            <a:avLst/>
          </a:prstGeom>
        </p:spPr>
      </p:pic>
      <p:sp>
        <p:nvSpPr>
          <p:cNvPr id="11" name="Стрелка вниз 10"/>
          <p:cNvSpPr/>
          <p:nvPr/>
        </p:nvSpPr>
        <p:spPr>
          <a:xfrm>
            <a:off x="7600788" y="3939618"/>
            <a:ext cx="648072" cy="648072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9614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209"/>
          <a:stretch/>
        </p:blipFill>
        <p:spPr>
          <a:xfrm>
            <a:off x="0" y="5949279"/>
            <a:ext cx="1767975" cy="90900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6" t="64209"/>
          <a:stretch/>
        </p:blipFill>
        <p:spPr>
          <a:xfrm>
            <a:off x="1721128" y="5966697"/>
            <a:ext cx="1708300" cy="90900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8" t="64209"/>
          <a:stretch/>
        </p:blipFill>
        <p:spPr>
          <a:xfrm>
            <a:off x="3429428" y="5984115"/>
            <a:ext cx="1715842" cy="90900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39" t="64209"/>
          <a:stretch/>
        </p:blipFill>
        <p:spPr>
          <a:xfrm>
            <a:off x="5120641" y="5984115"/>
            <a:ext cx="1579889" cy="90900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3" t="63587" r="242" b="622"/>
          <a:stretch/>
        </p:blipFill>
        <p:spPr>
          <a:xfrm>
            <a:off x="6700530" y="5983489"/>
            <a:ext cx="1691680" cy="90900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3" t="63587" r="55386" b="622"/>
          <a:stretch/>
        </p:blipFill>
        <p:spPr>
          <a:xfrm>
            <a:off x="8391743" y="5983489"/>
            <a:ext cx="716761" cy="909005"/>
          </a:xfrm>
          <a:prstGeom prst="rect">
            <a:avLst/>
          </a:prstGeom>
        </p:spPr>
      </p:pic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332073" y="22527"/>
            <a:ext cx="8479854" cy="886193"/>
          </a:xfrm>
        </p:spPr>
        <p:txBody>
          <a:bodyPr>
            <a:normAutofit fontScale="90000"/>
          </a:bodyPr>
          <a:lstStyle/>
          <a:p>
            <a:r>
              <a:rPr lang="ru-RU" sz="4000" smtClean="0">
                <a:solidFill>
                  <a:srgbClr val="C00000"/>
                </a:solidFill>
                <a:latin typeface="Arial Black" panose="020B0A04020102020204" pitchFamily="34" charset="0"/>
              </a:rPr>
              <a:t>Классификация  </a:t>
            </a:r>
            <a:r>
              <a:rPr lang="ru-RU" sz="4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волонтерства</a:t>
            </a:r>
            <a:endParaRPr lang="ru-RU" sz="40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CFEFD"/>
              </a:clrFrom>
              <a:clrTo>
                <a:srgbClr val="FCFEFD">
                  <a:alpha val="0"/>
                </a:srgbClr>
              </a:clrTo>
            </a:clrChange>
          </a:blip>
          <a:srcRect l="48395" t="2100" r="7134" b="65282"/>
          <a:stretch/>
        </p:blipFill>
        <p:spPr>
          <a:xfrm>
            <a:off x="53095" y="692961"/>
            <a:ext cx="8424935" cy="5535888"/>
          </a:xfrm>
          <a:prstGeom prst="rect">
            <a:avLst/>
          </a:prstGeom>
        </p:spPr>
      </p:pic>
      <p:sp>
        <p:nvSpPr>
          <p:cNvPr id="22" name="Прямоугольник 21"/>
          <p:cNvSpPr/>
          <p:nvPr/>
        </p:nvSpPr>
        <p:spPr>
          <a:xfrm>
            <a:off x="332073" y="926138"/>
            <a:ext cx="3262093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Arial Black" panose="020B0A04020102020204" pitchFamily="34" charset="0"/>
              </a:rPr>
              <a:t>По принадлежности волонтера к организации: </a:t>
            </a:r>
            <a:r>
              <a:rPr lang="ru-RU" sz="2000" dirty="0"/>
              <a:t>общественные, </a:t>
            </a:r>
            <a:endParaRPr lang="ru-RU" sz="2000" dirty="0" smtClean="0"/>
          </a:p>
          <a:p>
            <a:pPr algn="ctr"/>
            <a:r>
              <a:rPr lang="ru-RU" sz="2000" dirty="0" smtClean="0"/>
              <a:t>школьные</a:t>
            </a:r>
            <a:r>
              <a:rPr lang="ru-RU" sz="2000" dirty="0"/>
              <a:t>, </a:t>
            </a:r>
            <a:r>
              <a:rPr lang="ru-RU" sz="2000" dirty="0" smtClean="0"/>
              <a:t>вузовские, церковные</a:t>
            </a:r>
            <a:r>
              <a:rPr lang="ru-RU" sz="2000" dirty="0"/>
              <a:t>, </a:t>
            </a:r>
            <a:endParaRPr lang="ru-RU" sz="2000" dirty="0" smtClean="0"/>
          </a:p>
          <a:p>
            <a:pPr algn="ctr"/>
            <a:r>
              <a:rPr lang="ru-RU" sz="2000" dirty="0" smtClean="0"/>
              <a:t>корпоративные и </a:t>
            </a:r>
            <a:r>
              <a:rPr lang="ru-RU" sz="2000" dirty="0"/>
              <a:t>другие</a:t>
            </a:r>
            <a:endParaRPr lang="ru-RU" sz="16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4265562" y="1199022"/>
            <a:ext cx="3262093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Arial Black" panose="020B0A04020102020204" pitchFamily="34" charset="0"/>
              </a:rPr>
              <a:t> </a:t>
            </a:r>
            <a:r>
              <a:rPr lang="en-US" sz="2000" dirty="0" smtClean="0">
                <a:latin typeface="Arial Black" panose="020B0A04020102020204" pitchFamily="34" charset="0"/>
              </a:rPr>
              <a:t>PRO-bono</a:t>
            </a:r>
          </a:p>
          <a:p>
            <a:pPr algn="ctr"/>
            <a:r>
              <a:rPr lang="ru-RU" sz="2000" dirty="0" smtClean="0">
                <a:latin typeface="Arial Black" panose="020B0A04020102020204" pitchFamily="34" charset="0"/>
              </a:rPr>
              <a:t>волонтерство: </a:t>
            </a:r>
          </a:p>
          <a:p>
            <a:pPr algn="ctr"/>
            <a:r>
              <a:rPr lang="ru-RU" sz="2000" dirty="0" smtClean="0"/>
              <a:t>услуги </a:t>
            </a:r>
          </a:p>
          <a:p>
            <a:pPr algn="ctr"/>
            <a:r>
              <a:rPr lang="ru-RU" sz="2000" dirty="0" smtClean="0"/>
              <a:t>настоящих </a:t>
            </a:r>
          </a:p>
          <a:p>
            <a:pPr algn="ctr"/>
            <a:r>
              <a:rPr lang="ru-RU" sz="2000" dirty="0" smtClean="0"/>
              <a:t>специалистов</a:t>
            </a:r>
            <a:endParaRPr lang="ru-RU" sz="16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3780036"/>
            <a:ext cx="295382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Arial Black" panose="020B0A04020102020204" pitchFamily="34" charset="0"/>
              </a:rPr>
              <a:t>По месту </a:t>
            </a:r>
            <a:r>
              <a:rPr lang="ru-RU" sz="2000" dirty="0" smtClean="0">
                <a:latin typeface="Arial Black" panose="020B0A04020102020204" pitchFamily="34" charset="0"/>
              </a:rPr>
              <a:t>нахождения </a:t>
            </a:r>
            <a:r>
              <a:rPr lang="ru-RU" sz="2000" dirty="0">
                <a:latin typeface="Arial Black" panose="020B0A04020102020204" pitchFamily="34" charset="0"/>
              </a:rPr>
              <a:t>участника: </a:t>
            </a:r>
            <a:r>
              <a:rPr lang="ru-RU" sz="2000" dirty="0"/>
              <a:t>городские, иногородние и международные волонтеры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716016" y="4395589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 smtClean="0">
                <a:latin typeface="Arial Black" panose="020B0A04020102020204" pitchFamily="34" charset="0"/>
              </a:rPr>
              <a:t>И другие</a:t>
            </a:r>
          </a:p>
          <a:p>
            <a:r>
              <a:rPr lang="ru-RU" sz="2000" dirty="0" smtClean="0">
                <a:latin typeface="Arial Black" panose="020B0A04020102020204" pitchFamily="34" charset="0"/>
              </a:rPr>
              <a:t> классификации</a:t>
            </a:r>
            <a:endParaRPr lang="ru-RU" sz="20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619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209"/>
          <a:stretch/>
        </p:blipFill>
        <p:spPr>
          <a:xfrm>
            <a:off x="0" y="5949279"/>
            <a:ext cx="1767975" cy="90900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6" t="64209"/>
          <a:stretch/>
        </p:blipFill>
        <p:spPr>
          <a:xfrm>
            <a:off x="1721128" y="5966697"/>
            <a:ext cx="1708300" cy="90900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8" t="64209"/>
          <a:stretch/>
        </p:blipFill>
        <p:spPr>
          <a:xfrm>
            <a:off x="3429428" y="5984115"/>
            <a:ext cx="1715842" cy="90900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39" t="64209"/>
          <a:stretch/>
        </p:blipFill>
        <p:spPr>
          <a:xfrm>
            <a:off x="5120641" y="5984115"/>
            <a:ext cx="1579889" cy="90900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3" t="63587" r="242" b="622"/>
          <a:stretch/>
        </p:blipFill>
        <p:spPr>
          <a:xfrm>
            <a:off x="6700530" y="5983489"/>
            <a:ext cx="1691680" cy="90900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3" t="63587" r="55386" b="622"/>
          <a:stretch/>
        </p:blipFill>
        <p:spPr>
          <a:xfrm>
            <a:off x="8391743" y="5983489"/>
            <a:ext cx="716761" cy="909005"/>
          </a:xfrm>
          <a:prstGeom prst="rect">
            <a:avLst/>
          </a:prstGeom>
        </p:spPr>
      </p:pic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332073" y="22527"/>
            <a:ext cx="8479854" cy="886193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Направления волонтерства</a:t>
            </a:r>
            <a:endParaRPr lang="ru-RU" sz="40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07504" y="683811"/>
            <a:ext cx="3096343" cy="4193472"/>
          </a:xfrm>
          <a:prstGeom prst="rect">
            <a:avLst/>
          </a:prstGeom>
        </p:spPr>
      </p:pic>
      <p:sp>
        <p:nvSpPr>
          <p:cNvPr id="22" name="Прямоугольник 21"/>
          <p:cNvSpPr/>
          <p:nvPr/>
        </p:nvSpPr>
        <p:spPr>
          <a:xfrm>
            <a:off x="301795" y="908720"/>
            <a:ext cx="2624511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Arial Black" panose="020B0A04020102020204" pitchFamily="34" charset="0"/>
              </a:rPr>
              <a:t>По </a:t>
            </a:r>
            <a:endParaRPr lang="ru-RU" sz="2000" dirty="0" smtClean="0">
              <a:latin typeface="Arial Black" panose="020B0A04020102020204" pitchFamily="34" charset="0"/>
            </a:endParaRPr>
          </a:p>
          <a:p>
            <a:pPr algn="ctr"/>
            <a:r>
              <a:rPr lang="ru-RU" sz="2000" dirty="0" smtClean="0">
                <a:latin typeface="Arial Black" panose="020B0A04020102020204" pitchFamily="34" charset="0"/>
              </a:rPr>
              <a:t>направлению </a:t>
            </a:r>
            <a:r>
              <a:rPr lang="ru-RU" sz="2000" dirty="0">
                <a:latin typeface="Arial Black" panose="020B0A04020102020204" pitchFamily="34" charset="0"/>
              </a:rPr>
              <a:t>деятельности</a:t>
            </a:r>
            <a:r>
              <a:rPr lang="ru-RU" sz="1400" dirty="0">
                <a:latin typeface="Arial Black" panose="020B0A04020102020204" pitchFamily="34" charset="0"/>
              </a:rPr>
              <a:t>: </a:t>
            </a:r>
            <a:endParaRPr lang="ru-RU" sz="1400" dirty="0" smtClean="0">
              <a:latin typeface="Arial Black" panose="020B0A040201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latin typeface="Arial Black" panose="020B0A04020102020204" pitchFamily="34" charset="0"/>
              </a:rPr>
              <a:t>спортивное</a:t>
            </a:r>
            <a:r>
              <a:rPr lang="ru-RU" sz="1600" dirty="0">
                <a:latin typeface="Arial Black" panose="020B0A04020102020204" pitchFamily="34" charset="0"/>
              </a:rPr>
              <a:t>, </a:t>
            </a:r>
            <a:endParaRPr lang="ru-RU" sz="1600" dirty="0" smtClean="0">
              <a:latin typeface="Arial Black" panose="020B0A040201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latin typeface="Arial Black" panose="020B0A04020102020204" pitchFamily="34" charset="0"/>
              </a:rPr>
              <a:t>культурное</a:t>
            </a:r>
            <a:r>
              <a:rPr lang="ru-RU" sz="1600" dirty="0">
                <a:latin typeface="Arial Black" panose="020B0A04020102020204" pitchFamily="34" charset="0"/>
              </a:rPr>
              <a:t>, </a:t>
            </a:r>
            <a:endParaRPr lang="ru-RU" sz="1600" dirty="0" smtClean="0">
              <a:latin typeface="Arial Black" panose="020B0A040201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latin typeface="Arial Black" panose="020B0A04020102020204" pitchFamily="34" charset="0"/>
              </a:rPr>
              <a:t>арт-волонтерство</a:t>
            </a:r>
            <a:r>
              <a:rPr lang="ru-RU" sz="1600" dirty="0">
                <a:latin typeface="Arial Black" panose="020B0A04020102020204" pitchFamily="34" charset="0"/>
              </a:rPr>
              <a:t>, </a:t>
            </a:r>
            <a:endParaRPr lang="ru-RU" sz="1600" dirty="0" smtClean="0">
              <a:latin typeface="Arial Black" panose="020B0A040201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latin typeface="Arial Black" panose="020B0A04020102020204" pitchFamily="34" charset="0"/>
              </a:rPr>
              <a:t>экологическое</a:t>
            </a:r>
            <a:r>
              <a:rPr lang="ru-RU" sz="1600" dirty="0">
                <a:latin typeface="Arial Black" panose="020B0A04020102020204" pitchFamily="34" charset="0"/>
              </a:rPr>
              <a:t>, </a:t>
            </a:r>
            <a:endParaRPr lang="ru-RU" sz="1600" dirty="0" smtClean="0">
              <a:latin typeface="Arial Black" panose="020B0A040201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latin typeface="Arial Black" panose="020B0A04020102020204" pitchFamily="34" charset="0"/>
              </a:rPr>
              <a:t>виртуальное</a:t>
            </a:r>
            <a:r>
              <a:rPr lang="ru-RU" sz="1600" dirty="0">
                <a:latin typeface="Arial Black" panose="020B0A04020102020204" pitchFamily="34" charset="0"/>
              </a:rPr>
              <a:t>,  </a:t>
            </a:r>
            <a:endParaRPr lang="ru-RU" sz="1600" dirty="0" smtClean="0">
              <a:latin typeface="Arial Black" panose="020B0A040201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latin typeface="Arial Black" panose="020B0A04020102020204" pitchFamily="34" charset="0"/>
              </a:rPr>
              <a:t>образовательное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latin typeface="Arial Black" panose="020B0A04020102020204" pitchFamily="34" charset="0"/>
              </a:rPr>
              <a:t>ЗОЖ-волонтерство,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latin typeface="Arial Black" panose="020B0A04020102020204" pitchFamily="34" charset="0"/>
              </a:rPr>
              <a:t>тур-волонтерство </a:t>
            </a:r>
            <a:endParaRPr lang="ru-RU" sz="1600" dirty="0">
              <a:latin typeface="Arial Black" panose="020B0A04020102020204" pitchFamily="34" charset="0"/>
            </a:endParaRPr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650073">
            <a:off x="5951987" y="1085329"/>
            <a:ext cx="2927255" cy="19507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544112">
            <a:off x="3150751" y="1568930"/>
            <a:ext cx="3144924" cy="20957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6" name="Рисунок 25"/>
          <p:cNvPicPr>
            <a:picLocks noChangeAspect="1"/>
          </p:cNvPicPr>
          <p:nvPr/>
        </p:nvPicPr>
        <p:blipFill rotWithShape="1">
          <a:blip r:embed="rId6"/>
          <a:srcRect l="21651" r="7475"/>
          <a:stretch/>
        </p:blipFill>
        <p:spPr>
          <a:xfrm>
            <a:off x="6263372" y="3045531"/>
            <a:ext cx="2520280" cy="23697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437102">
            <a:off x="3072036" y="4023444"/>
            <a:ext cx="2931573" cy="21986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5308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797</TotalTime>
  <Words>167</Words>
  <Application>Microsoft Office PowerPoint</Application>
  <PresentationFormat>Экран (4:3)</PresentationFormat>
  <Paragraphs>97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Arial</vt:lpstr>
      <vt:lpstr>Arial Black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Классификация  волонтерства</vt:lpstr>
      <vt:lpstr>Направления волонтерства</vt:lpstr>
      <vt:lpstr>Почему ??</vt:lpstr>
      <vt:lpstr>Спросим у волонтеров</vt:lpstr>
      <vt:lpstr>Встреча в классе</vt:lpstr>
      <vt:lpstr>Мифы и реалии</vt:lpstr>
      <vt:lpstr>ЗАБЛУЖДЕНИЯ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Оксана</dc:creator>
  <cp:lastModifiedBy>Даниил</cp:lastModifiedBy>
  <cp:revision>44</cp:revision>
  <dcterms:created xsi:type="dcterms:W3CDTF">2016-04-19T05:20:43Z</dcterms:created>
  <dcterms:modified xsi:type="dcterms:W3CDTF">2018-02-02T16:18:11Z</dcterms:modified>
</cp:coreProperties>
</file>