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9885" autoAdjust="0"/>
  </p:normalViewPr>
  <p:slideViewPr>
    <p:cSldViewPr>
      <p:cViewPr>
        <p:scale>
          <a:sx n="75" d="100"/>
          <a:sy n="75" d="100"/>
        </p:scale>
        <p:origin x="-3384" y="-4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0E14-9F6F-4FA1-96F5-2F495E4C6B4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89B9-89FE-401E-849B-70A90B27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C489-C980-4E4A-A6B0-8077A8AF734A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EC36-8E01-4E29-A1B5-0258E4930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к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12"/>
            <a:ext cx="6858048" cy="10689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к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8"/>
            <a:ext cx="6858000" cy="9501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к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46"/>
            <a:ext cx="6872306" cy="10140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к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546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док</cp:lastModifiedBy>
  <cp:revision>44</cp:revision>
  <dcterms:created xsi:type="dcterms:W3CDTF">2016-05-08T16:51:40Z</dcterms:created>
  <dcterms:modified xsi:type="dcterms:W3CDTF">2018-02-18T07:14:03Z</dcterms:modified>
</cp:coreProperties>
</file>