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6" y="6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C868D-C192-44A4-9745-E11ABCC16B5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906AF-BC39-4CFD-AB3F-1CB731860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72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06AF-BC39-4CFD-AB3F-1CB7318607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0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851"/>
            <a:ext cx="6858000" cy="97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171732"/>
            <a:ext cx="6858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Фоторепортаж</a:t>
            </a:r>
          </a:p>
          <a:p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 Ребятам о зверятах»</a:t>
            </a:r>
            <a:endParaRPr lang="ru-RU" sz="4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23851"/>
            <a:ext cx="7315200" cy="97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23851"/>
            <a:ext cx="7315200" cy="97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23851"/>
            <a:ext cx="7086600" cy="97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Админ\Рабочий стол\фото к проекту дик. животные\DSC02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386">
            <a:off x="1251458" y="390113"/>
            <a:ext cx="3827698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656" y="5431118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книжек-малышек, изготовленных детьми совместно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по теме :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«Дикие животные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лесов»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Админ\Рабочий стол\фото к проекту дик. животные\DSC026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" y="34248"/>
            <a:ext cx="3365618" cy="30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Админ\Рабочий стол\фото к проекту дик. животные\DSC026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" y="4531058"/>
            <a:ext cx="3348372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165934">
            <a:off x="3147012" y="2993721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Логопедическое занятие по теме: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«Дикие животные наших лесов и их  детёныши»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180790">
            <a:off x="3078706" y="7532163"/>
            <a:ext cx="3737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 и  чтение художественной литературы о животных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0" y="-323851"/>
            <a:ext cx="6833600" cy="97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Админ\Рабочий стол\фото к проекту дик. животные\DSC026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6" y="2123728"/>
            <a:ext cx="3211910" cy="3408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Documents and Settings\Админ\Рабочий стол\фото к проекту дик. животные\DSC026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68" y="1491624"/>
            <a:ext cx="2615279" cy="308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 rot="20551394">
            <a:off x="1273346" y="7303483"/>
            <a:ext cx="4768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Режиссёрские игры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3056" y="611560"/>
            <a:ext cx="2924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Напольный маркер: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« Наш лес»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672" y="602029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Семейка ёжиков»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23851"/>
            <a:ext cx="7618040" cy="97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Documents and Settings\Админ\Рабочий стол\фото к проекту дик. животные\DSC02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467544"/>
            <a:ext cx="2718302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Админ\Рабочий стол\фото к проекту дик. животные\DSC026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60" y="683567"/>
            <a:ext cx="3888432" cy="396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2976" y="493204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Игры-драматизации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632" y="558011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Театр на тапочках «колобок»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\Рабочий стол\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"/>
            <a:ext cx="6858000" cy="93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Documents and Settings\Админ\Рабочий стол\фото к проекту дик. животные\DSC026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4" y="1331640"/>
            <a:ext cx="3078342" cy="4143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Админ\Рабочий стол\фото к проекту дик. животные\DSC026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91" y="395537"/>
            <a:ext cx="327533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9844825">
            <a:off x="124032" y="5613682"/>
            <a:ext cx="4214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афиши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2976" y="4283969"/>
            <a:ext cx="3096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Премьера сказки: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избушка»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97" y="-357387"/>
            <a:ext cx="6889997" cy="97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Documents and Settings\Админ\Рабочий стол\фото к проекту дик. животные\DSC026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0" y="467545"/>
            <a:ext cx="3048882" cy="360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Админ\Рабочий стол\фото к проекту дик. животные\DSC02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1046582"/>
            <a:ext cx="2854359" cy="3687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522106">
            <a:off x="70963" y="5400770"/>
            <a:ext cx="673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Настольно - печатные  игр</a:t>
            </a:r>
            <a:r>
              <a:rPr lang="ru-RU" sz="3200" dirty="0" smtClean="0">
                <a:solidFill>
                  <a:srgbClr val="002060"/>
                </a:solidFill>
              </a:rPr>
              <a:t>ы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23851"/>
            <a:ext cx="7086600" cy="97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Админ\Рабочий стол\фото к проекту дик. животные\DSC026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127" y="1187624"/>
            <a:ext cx="3246586" cy="3096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C:\Documents and Settings\Админ\Рабочий стол\фото к проекту дик. животные\DSC026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611560"/>
            <a:ext cx="2831976" cy="2846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 rot="1063380">
            <a:off x="-81870" y="4070538"/>
            <a:ext cx="3246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Настольные игры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899568">
            <a:off x="2916454" y="5059168"/>
            <a:ext cx="3740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\Рабочий стол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851"/>
            <a:ext cx="6858000" cy="97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Documents and Settings\Админ\Рабочий стол\фото к проекту дик. животные\DSC027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62186"/>
            <a:ext cx="635370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8720" y="6300192"/>
            <a:ext cx="4283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« В лесу»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94</Words>
  <Application>Microsoft Office PowerPoint</Application>
  <PresentationFormat>Экран (4:3)</PresentationFormat>
  <Paragraphs>22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16</cp:revision>
  <cp:lastPrinted>2018-01-23T07:24:57Z</cp:lastPrinted>
  <dcterms:modified xsi:type="dcterms:W3CDTF">2018-01-23T08:44:14Z</dcterms:modified>
</cp:coreProperties>
</file>