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5" r:id="rId4"/>
    <p:sldId id="258" r:id="rId5"/>
    <p:sldId id="261" r:id="rId6"/>
    <p:sldId id="262" r:id="rId7"/>
    <p:sldId id="263" r:id="rId8"/>
    <p:sldId id="259" r:id="rId9"/>
    <p:sldId id="264" r:id="rId10"/>
    <p:sldId id="260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92697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Дидактическая игра –как средство знакомства детей с профессиями взрослых.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7656" y="6165304"/>
            <a:ext cx="2296344" cy="6926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Подготовила </a:t>
            </a:r>
            <a:r>
              <a:rPr lang="ru-RU" dirty="0" err="1" smtClean="0"/>
              <a:t>Алтунина</a:t>
            </a:r>
            <a:r>
              <a:rPr lang="ru-RU" dirty="0" smtClean="0"/>
              <a:t>  Ирина.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828836"/>
            <a:ext cx="6624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Игра – это огромное светлое окно, через которое в духовный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мир   ребенка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вливается живительный поток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представлений  и  понятий.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7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18588"/>
            <a:ext cx="3672408" cy="489654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Д/Игра  « Лото»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59697"/>
            <a:ext cx="3610744" cy="48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2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1" y="1700808"/>
            <a:ext cx="3564395" cy="47525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 </a:t>
            </a:r>
            <a:r>
              <a:rPr lang="ru-RU" dirty="0" smtClean="0"/>
              <a:t>Профессии»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68784"/>
            <a:ext cx="359786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10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 Собери машину»</a:t>
            </a:r>
            <a:endParaRPr lang="ru-RU" dirty="0"/>
          </a:p>
        </p:txBody>
      </p:sp>
      <p:pic>
        <p:nvPicPr>
          <p:cNvPr id="3074" name="Picture 2" descr="C:\Users\ADMIN\Desktop\дидакт игра сад\DSCN18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1" y="2197187"/>
            <a:ext cx="4091947" cy="405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дидакт игра сад\DSCN1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22" y="2420888"/>
            <a:ext cx="4440494" cy="383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15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 Кому что надо»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6" y="1560176"/>
            <a:ext cx="3243088" cy="432411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45023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7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с предметами</a:t>
            </a: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Настольные игры</a:t>
            </a:r>
          </a:p>
          <a:p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Словесные игры</a:t>
            </a: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Дидактические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1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442535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"</a:t>
            </a: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Собери набор парикмахера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(игрушечные ножницы, расчески, фен, лак, бигуди – дети выбирают из множества разнообразных предметов).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Строитель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(из множества предметов дети выбирают те, что можно увидеть на стройке – игрушечные – кирпичик, кран, трактор). </a:t>
            </a:r>
          </a:p>
          <a:p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дети взаимодействуют с куклами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 которых одежды людей разных профессий.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ними, дети анализируют, и делают выводы для чего человеку той или иной профессии нужен данный вид одежды.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 Зачем строителю каска?  Повару фартук и колпак?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Игры с предметами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6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1.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Подбор картинок по парам.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Самое простое задание в этой игре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-это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нахождение среди разных картинок двух совершенно одинаковых.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Постепенно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усложняется. Ребенок объединяет картинки не только по внешним признакам, но и по смыслу.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даны 3 картинки с изображением Айболита, на одной из них нет в руках доктора портфеля, дети должны выбрать две другие картинки.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Настольно-печатные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8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Лото « Профессии 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 descr="Картинки по запросу дидактические игры по профессиям картинки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4" y="3573016"/>
            <a:ext cx="4272476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18500"/>
          <a:stretch/>
        </p:blipFill>
        <p:spPr>
          <a:xfrm>
            <a:off x="4572000" y="1591056"/>
            <a:ext cx="424542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0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« Кому что необходимо»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Картинки по запросу дидактические игры по профессиям картинки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1" y="1700808"/>
            <a:ext cx="5296317" cy="309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76872"/>
            <a:ext cx="3273828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54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968885" cy="5976664"/>
          </a:xfrm>
        </p:spPr>
      </p:pic>
    </p:spTree>
    <p:extLst>
      <p:ext uri="{BB962C8B-B14F-4D97-AF65-F5344CB8AC3E}">
        <p14:creationId xmlns:p14="http://schemas.microsoft.com/office/powerpoint/2010/main" val="397055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построены на словах и действиях играющих. Описывают предметы, отгадывают по описанию, находят признаки сходства и различия, группируют предметы по различным признакам.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FF0000"/>
                </a:solidFill>
              </a:rPr>
              <a:t>Словесные игры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78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92696"/>
            <a:ext cx="8640959" cy="616530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«Кому что нужно для работы? 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/>
              <a:t>Цель</a:t>
            </a:r>
            <a:r>
              <a:rPr lang="ru-RU" dirty="0"/>
              <a:t>: </a:t>
            </a:r>
            <a:endParaRPr lang="ru-RU" dirty="0" smtClean="0"/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асширять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уточнять представления детей о предметах окружающего мира (материалах, инструментах, оборудовании и т. п., необходимых для работы людям разных профессий.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указка, учебник, мел, доска…</a:t>
            </a:r>
          </a:p>
          <a:p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Повару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кастрюля, сковорода, нож, овощерезка, электропечь…</a:t>
            </a:r>
          </a:p>
          <a:p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Водителю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автомобиль, запасное колесо, бензин, инструменты…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388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139</TotalTime>
  <Words>339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Candara</vt:lpstr>
      <vt:lpstr>Symbol</vt:lpstr>
      <vt:lpstr>Times New Roman</vt:lpstr>
      <vt:lpstr>Волна</vt:lpstr>
      <vt:lpstr>Дидактическая игра –как средство знакомства детей с профессиями взрослых.</vt:lpstr>
      <vt:lpstr>Дидактические игры</vt:lpstr>
      <vt:lpstr>Игры с предметами</vt:lpstr>
      <vt:lpstr>Настольно-печатные игры</vt:lpstr>
      <vt:lpstr>Лото « Профессии »</vt:lpstr>
      <vt:lpstr>Игра « Кому что необходимо»</vt:lpstr>
      <vt:lpstr>Презентация PowerPoint</vt:lpstr>
      <vt:lpstr>Словесные игры </vt:lpstr>
      <vt:lpstr>  </vt:lpstr>
      <vt:lpstr>Д/Игра  « Лото»</vt:lpstr>
      <vt:lpstr>Д/И « Профессии»</vt:lpstr>
      <vt:lpstr>Д/И « Собери машину»</vt:lpstr>
      <vt:lpstr>Д/И « Кому что надо»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 Юпитер .</dc:title>
  <dc:creator>ADMIN</dc:creator>
  <cp:lastModifiedBy>СтВоспитатель</cp:lastModifiedBy>
  <cp:revision>24</cp:revision>
  <dcterms:created xsi:type="dcterms:W3CDTF">2016-12-16T10:59:18Z</dcterms:created>
  <dcterms:modified xsi:type="dcterms:W3CDTF">2019-10-11T08:47:24Z</dcterms:modified>
</cp:coreProperties>
</file>