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FAD5-0445-4D15-8A18-0E7AAA20381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2E1-C483-4730-904D-7AAB9B838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FAD5-0445-4D15-8A18-0E7AAA20381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2E1-C483-4730-904D-7AAB9B838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64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FAD5-0445-4D15-8A18-0E7AAA20381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2E1-C483-4730-904D-7AAB9B838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FAD5-0445-4D15-8A18-0E7AAA20381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2E1-C483-4730-904D-7AAB9B838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9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FAD5-0445-4D15-8A18-0E7AAA20381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2E1-C483-4730-904D-7AAB9B838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1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FAD5-0445-4D15-8A18-0E7AAA20381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2E1-C483-4730-904D-7AAB9B838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1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FAD5-0445-4D15-8A18-0E7AAA20381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2E1-C483-4730-904D-7AAB9B838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FAD5-0445-4D15-8A18-0E7AAA20381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2E1-C483-4730-904D-7AAB9B838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8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FAD5-0445-4D15-8A18-0E7AAA20381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2E1-C483-4730-904D-7AAB9B838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0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FAD5-0445-4D15-8A18-0E7AAA20381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2E1-C483-4730-904D-7AAB9B838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8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FAD5-0445-4D15-8A18-0E7AAA20381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2E1-C483-4730-904D-7AAB9B838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3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4FAD5-0445-4D15-8A18-0E7AAA20381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E2E1-C483-4730-904D-7AAB9B838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5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32" y="0"/>
            <a:ext cx="507373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6675"/>
            <a:ext cx="3381375" cy="6696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4" y="66674"/>
            <a:ext cx="360997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7" y="0"/>
            <a:ext cx="9925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3350"/>
            <a:ext cx="5314950" cy="6472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"/>
            <a:ext cx="3829050" cy="6455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0"/>
            <a:ext cx="421957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60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32" y="0"/>
            <a:ext cx="507373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0"/>
            <a:ext cx="4057650" cy="411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66674"/>
            <a:ext cx="4067175" cy="6696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0"/>
            <a:ext cx="3889418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62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Лого Радуга</dc:creator>
  <cp:lastModifiedBy>Лого Радуга</cp:lastModifiedBy>
  <cp:revision>2</cp:revision>
  <dcterms:created xsi:type="dcterms:W3CDTF">2019-11-04T10:37:03Z</dcterms:created>
  <dcterms:modified xsi:type="dcterms:W3CDTF">2019-11-04T11:39:18Z</dcterms:modified>
</cp:coreProperties>
</file>