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66" r:id="rId11"/>
    <p:sldId id="256" r:id="rId12"/>
    <p:sldId id="273" r:id="rId13"/>
    <p:sldId id="274" r:id="rId14"/>
    <p:sldId id="27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8" autoAdjust="0"/>
    <p:restoredTop sz="94660"/>
  </p:normalViewPr>
  <p:slideViewPr>
    <p:cSldViewPr>
      <p:cViewPr varScale="1">
        <p:scale>
          <a:sx n="70" d="100"/>
          <a:sy n="70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C7BD34B-3CEE-42FA-9780-F5362EBFC04F}" type="datetimeFigureOut">
              <a:rPr lang="ru-RU" smtClean="0"/>
              <a:pPr/>
              <a:t>08.11.2019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5DB05FC-0AD4-4D5A-8440-7076371688B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8206680" cy="2664296"/>
          </a:xfrm>
        </p:spPr>
        <p:txBody>
          <a:bodyPr>
            <a:normAutofit/>
          </a:bodyPr>
          <a:lstStyle/>
          <a:p>
            <a:pPr algn="ctr"/>
            <a:r>
              <a:rPr lang="ru-RU" sz="4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МКДОУ «Детский сад №505»</a:t>
            </a:r>
            <a:br>
              <a:rPr lang="ru-RU" sz="4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уголок </a:t>
            </a:r>
            <a:br>
              <a:rPr lang="ru-RU" sz="4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i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 «Стрижи»</a:t>
            </a:r>
            <a:endParaRPr lang="ru-RU" sz="4800" i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19872" y="4509120"/>
            <a:ext cx="5256584" cy="76964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 воспитатели: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Белоглазова Е.А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Н.М.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836712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212976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80920" cy="72234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</a:t>
            </a:r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E:\DCIM\101MSDCF\DSC0334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29134" y="1628670"/>
            <a:ext cx="3215273" cy="2411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E:\DCIM\101MSDCF\DSC0335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72653" y="1628800"/>
            <a:ext cx="3215099" cy="241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E:\DCIM\101MSDCF\DSC0334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2653" y="4293096"/>
            <a:ext cx="3215099" cy="2411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E:\DCIM\101MSDCF\DSC0334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091256" y="4293096"/>
            <a:ext cx="3153151" cy="2364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714" y="548680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Картотеки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E:\DCIM\101MSDCF\DSC0334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33683" y="1367507"/>
            <a:ext cx="2925802" cy="2194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E:\DCIM\101MSDCF\DSC0334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417" y="1367507"/>
            <a:ext cx="2955551" cy="221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E:\DCIM\101MSDCF\DSC0334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50678" y="1355540"/>
            <a:ext cx="2925800" cy="2194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E:\DCIM\101MSDCF\DSC03350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90052" y="4542715"/>
            <a:ext cx="2884916" cy="216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8" name="Picture 6" descr="E:\DCIM\101MSDCF\DSC03352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63170" y="4581128"/>
            <a:ext cx="2843807" cy="2132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9" name="Picture 7" descr="E:\DCIM\101MSDCF\DSC03356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236465" y="4542715"/>
            <a:ext cx="2913283" cy="2184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9"/>
            <a:ext cx="8229600" cy="708688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аглядный 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E:\DCIM\101MSDCF\DSC033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84393" y="1482411"/>
            <a:ext cx="3411543" cy="2558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E:\DCIM\101MSDCF\DSC0330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97330" y="1482411"/>
            <a:ext cx="3419085" cy="256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G:\DCIM\101MSDCF\DSC0337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24987" y="4110702"/>
            <a:ext cx="3540659" cy="265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G:\DCIM\101MSDCF\DSC03373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279811" y="4110702"/>
            <a:ext cx="3540662" cy="265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2" y="1628800"/>
            <a:ext cx="8229600" cy="1349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6600" i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035" y="2978304"/>
            <a:ext cx="6126222" cy="3259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719572" y="2060848"/>
            <a:ext cx="7704856" cy="2304256"/>
          </a:xfrm>
        </p:spPr>
        <p:txBody>
          <a:bodyPr/>
          <a:lstStyle/>
          <a:p>
            <a:pPr algn="ctr"/>
            <a:r>
              <a:rPr lang="ru-RU" sz="3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пособствовать полноценному и всестороннему развитию и воспитанию двигательной активности детей, которая оказывает огромное влияние на состояние здоровья и физическое развитие ребёнка. </a:t>
            </a:r>
            <a:endParaRPr lang="ru-RU" sz="3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8435280" cy="116205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ДОУ</a:t>
            </a:r>
            <a:endParaRPr lang="ru-RU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755576" y="1676400"/>
            <a:ext cx="7931224" cy="4572000"/>
          </a:xfrm>
        </p:spPr>
        <p:txBody>
          <a:bodyPr/>
          <a:lstStyle/>
          <a:p>
            <a:pPr algn="ctr">
              <a:buClrTx/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algn="ctr">
              <a:buClrTx/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содержательно-насыщенной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трансформируемой</a:t>
            </a:r>
          </a:p>
          <a:p>
            <a:pPr algn="ctr">
              <a:buClrTx/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полифункциональной</a:t>
            </a:r>
          </a:p>
          <a:p>
            <a:pPr algn="ctr">
              <a:buClrTx/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оступной</a:t>
            </a:r>
          </a:p>
          <a:p>
            <a:pPr algn="ctr">
              <a:buClrTx/>
              <a:buFont typeface="Wingdings" panose="05000000000000000000" pitchFamily="2" charset="2"/>
              <a:buChar char="ü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безопасной</a:t>
            </a:r>
          </a:p>
          <a:p>
            <a:pPr algn="ctr">
              <a:buClrTx/>
              <a:buFont typeface="Wingdings" panose="05000000000000000000" pitchFamily="2" charset="2"/>
              <a:buChar char="ü"/>
            </a:pPr>
            <a:endParaRPr lang="ru-RU" dirty="0" smtClean="0"/>
          </a:p>
          <a:p>
            <a:pPr algn="ctr">
              <a:buClrTx/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640960" cy="792088"/>
          </a:xfrm>
        </p:spPr>
        <p:txBody>
          <a:bodyPr/>
          <a:lstStyle/>
          <a:p>
            <a:pPr algn="ctr"/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Нетрадиционное оборудование </a:t>
            </a:r>
            <a:endParaRPr lang="ru-RU" sz="4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1617324"/>
            <a:ext cx="3888432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Бильбоке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(из пластиковых бутылок и киндер-сюрпризов)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1617324"/>
            <a:ext cx="2252796" cy="374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Массажные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дорожки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78" y="2144116"/>
            <a:ext cx="3390580" cy="2542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901" y="2144116"/>
            <a:ext cx="3349637" cy="2512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072" y="4247925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71600" y="908720"/>
            <a:ext cx="2232248" cy="5040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маталочки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E:\DCIM\101MSDCF\DSC0319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7545" y="1268760"/>
            <a:ext cx="3533442" cy="2460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E:\DCIM\101MSDCF\DSC0329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7545" y="412457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906825" y="3729254"/>
            <a:ext cx="2232248" cy="504056"/>
          </a:xfrm>
          <a:prstGeom prst="rect">
            <a:avLst/>
          </a:prstGeom>
        </p:spPr>
        <p:txBody>
          <a:bodyPr vert="horz" t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Косички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5796136" y="3729254"/>
            <a:ext cx="2232248" cy="504056"/>
          </a:xfrm>
          <a:prstGeom prst="rect">
            <a:avLst/>
          </a:prstGeom>
        </p:spPr>
        <p:txBody>
          <a:bodyPr vert="horz" tIns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Суджоки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808" y="412457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Объект 2"/>
          <p:cNvSpPr txBox="1">
            <a:spLocks/>
          </p:cNvSpPr>
          <p:nvPr/>
        </p:nvSpPr>
        <p:spPr>
          <a:xfrm>
            <a:off x="5563297" y="697844"/>
            <a:ext cx="2232248" cy="504056"/>
          </a:xfrm>
          <a:prstGeom prst="rect">
            <a:avLst/>
          </a:prstGeom>
        </p:spPr>
        <p:txBody>
          <a:bodyPr vert="horz" tIns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Бросовый материал</a:t>
            </a:r>
          </a:p>
          <a:p>
            <a:pPr marL="0" indent="0" algn="ctr">
              <a:buFont typeface="Wingdings 2"/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(для массажа)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378872" y="771520"/>
            <a:ext cx="2562719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3240360" cy="648072"/>
          </a:xfrm>
        </p:spPr>
        <p:txBody>
          <a:bodyPr>
            <a:noAutofit/>
          </a:bodyPr>
          <a:lstStyle/>
          <a:p>
            <a:pPr algn="ctr"/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«Мешочки» (наполненные песком, пшеном, шишками и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98868"/>
            <a:ext cx="3240360" cy="2430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E:\DCIM\101MSDCF\DSC033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69778" y="1376772"/>
            <a:ext cx="3269822" cy="245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932040" y="784630"/>
            <a:ext cx="3240360" cy="64807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«Подуй ветерок»</a:t>
            </a:r>
          </a:p>
          <a:p>
            <a:pPr algn="ct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663788" y="3829139"/>
            <a:ext cx="3240360" cy="64807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Бурлилки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061" y="4294893"/>
            <a:ext cx="3345299" cy="250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76" y="4271243"/>
            <a:ext cx="3240360" cy="2508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4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84776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«Дорожки </a:t>
            </a:r>
            <a:r>
              <a:rPr lang="ru-RU" sz="3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340411"/>
            <a:ext cx="3384376" cy="256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40411"/>
            <a:ext cx="3443208" cy="256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437112"/>
            <a:ext cx="3160392" cy="1643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718" y="4437112"/>
            <a:ext cx="3273836" cy="163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23528" y="484222"/>
            <a:ext cx="8640960" cy="792088"/>
          </a:xfrm>
        </p:spPr>
        <p:txBody>
          <a:bodyPr/>
          <a:lstStyle/>
          <a:p>
            <a:pPr algn="ctr"/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радиционное </a:t>
            </a:r>
            <a:r>
              <a:rPr lang="ru-RU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</a:t>
            </a:r>
            <a:endParaRPr lang="ru-RU" sz="4400" dirty="0"/>
          </a:p>
        </p:txBody>
      </p:sp>
      <p:sp>
        <p:nvSpPr>
          <p:cNvPr id="4" name="Заголовок 4"/>
          <p:cNvSpPr txBox="1">
            <a:spLocks/>
          </p:cNvSpPr>
          <p:nvPr/>
        </p:nvSpPr>
        <p:spPr>
          <a:xfrm>
            <a:off x="792897" y="1246234"/>
            <a:ext cx="3456384" cy="720080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6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«Бубен»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8" y="1609096"/>
            <a:ext cx="3050111" cy="2287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323629" y="1343943"/>
            <a:ext cx="1108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«Ленты»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56303" y="4010661"/>
            <a:ext cx="10143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«Мячи»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287882" y="3970487"/>
            <a:ext cx="1035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«Кегли»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606788"/>
            <a:ext cx="3027401" cy="2270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38" y="4366182"/>
            <a:ext cx="3139871" cy="235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76" y="4381937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940" y="2147432"/>
            <a:ext cx="4725145" cy="3543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69389" y="2147434"/>
            <a:ext cx="4725144" cy="354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811</TotalTime>
  <Words>117</Words>
  <Application>Microsoft Office PowerPoint</Application>
  <PresentationFormat>Экран (4:3)</PresentationFormat>
  <Paragraphs>42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Constantia</vt:lpstr>
      <vt:lpstr>Times New Roman</vt:lpstr>
      <vt:lpstr>Wingdings</vt:lpstr>
      <vt:lpstr>Wingdings 2</vt:lpstr>
      <vt:lpstr>Поток</vt:lpstr>
      <vt:lpstr>МКДОУ «Детский сад №505» Спортивный уголок  старшей группы «Стрижи»</vt:lpstr>
      <vt:lpstr>Цель:</vt:lpstr>
      <vt:lpstr>ФГОС ДОУ</vt:lpstr>
      <vt:lpstr>Нетрадиционное оборудование </vt:lpstr>
      <vt:lpstr>Презентация PowerPoint</vt:lpstr>
      <vt:lpstr>«Мешочки» (наполненные песком, пшеном, шишками и т.д)</vt:lpstr>
      <vt:lpstr>«Дорожки здоровья» </vt:lpstr>
      <vt:lpstr>Традиционное оборудование </vt:lpstr>
      <vt:lpstr>Презентация PowerPoint</vt:lpstr>
      <vt:lpstr>Презентация PowerPoint</vt:lpstr>
      <vt:lpstr>Дидактические игры</vt:lpstr>
      <vt:lpstr>Картотеки</vt:lpstr>
      <vt:lpstr>Наглядный материал</vt:lpstr>
      <vt:lpstr>Презентация PowerPoint</vt:lpstr>
    </vt:vector>
  </TitlesOfParts>
  <Company>DG Win&amp;Soft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Мдоу «Детский сад №155» «Росинка» Спортивный уголок  средней группы «Звёздочка».</dc:title>
  <dc:creator>Павел</dc:creator>
  <cp:lastModifiedBy>Садик</cp:lastModifiedBy>
  <cp:revision>52</cp:revision>
  <dcterms:created xsi:type="dcterms:W3CDTF">2014-02-25T15:43:39Z</dcterms:created>
  <dcterms:modified xsi:type="dcterms:W3CDTF">2019-11-08T11:39:45Z</dcterms:modified>
</cp:coreProperties>
</file>