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2" r:id="rId4"/>
    <p:sldId id="273" r:id="rId5"/>
    <p:sldId id="274" r:id="rId6"/>
    <p:sldId id="275" r:id="rId7"/>
    <p:sldId id="276" r:id="rId8"/>
    <p:sldId id="25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-4\Desktop\Osennyaya_vlyublennost_ili_prosto_osen_eta_lyubovIs_It_Love_krasivaya_muzyka_bez_slov_i_etim_(vmusice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-4\Desktop\&#1053;&#1086;&#1074;&#1072;&#1103;%20&#1087;&#1072;&#1087;&#1082;&#1072;\&#1051;&#1080;&#1089;&#1090;&#1086;&#1087;&#1072;&#1076;_(&#1051;&#1080;&#1089;&#1090;&#1080;&#1082;_&#1083;&#1080;&#1089;&#1090;&#1080;&#1082;_&#1083;&#1080;&#1089;&#1090;&#1086;&#1087;&#1072;&#1076;_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poslovici_osen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Osennyaya_vlyublennost_ili_prosto_osen_eta_lyubovIs_It_Love_krasivaya_muzyka_bez_slov_i_etim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Osennyaya_vlyublennost_ili_prosto_osen_eta_lyubovIs_It_Love_krasivaya_muzyka_bez_slov_i_etim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Osennyaya_vlyublennost_ili_prosto_osen_eta_lyubovIs_It_Love_krasivaya_muzyka_bez_slov_i_etim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Osennyaya_vlyublennost_ili_prosto_osen_eta_lyubovIs_It_Love_krasivaya_muzyka_bez_slov_i_etim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Osennyaya_vlyublennost_ili_prosto_osen_eta_lyubovIs_It_Love_krasivaya_muzyka_bez_slov_i_etim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Osennyaya_vlyublennost_ili_prosto_osen_eta_lyubovIs_It_Love_krasivaya_muzyka_bez_slov_i_etim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2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4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2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42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42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42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voln4037035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дберёзовик-обыкнове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dosinovik_krasnyiy-1024x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o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672408" cy="2448272"/>
          </a:xfrm>
        </p:spPr>
      </p:pic>
      <p:pic>
        <p:nvPicPr>
          <p:cNvPr id="15362" name="Picture 2" descr="C:\Users\школа-4\Desktop\po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672408" cy="2736304"/>
          </a:xfrm>
          <a:prstGeom prst="rect">
            <a:avLst/>
          </a:prstGeom>
          <a:noFill/>
        </p:spPr>
      </p:pic>
      <p:pic>
        <p:nvPicPr>
          <p:cNvPr id="15363" name="Picture 3" descr="C:\Users\школа-4\Desktop\podosinovik_krasnyiy-1024x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816424" cy="2952328"/>
          </a:xfrm>
          <a:prstGeom prst="rect">
            <a:avLst/>
          </a:prstGeom>
          <a:noFill/>
        </p:spPr>
      </p:pic>
      <p:pic>
        <p:nvPicPr>
          <p:cNvPr id="15364" name="Picture 4" descr="C:\Users\школа-4\Desktop\91615400_3314741_2845305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56992"/>
            <a:ext cx="3888432" cy="309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voln4037035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104456" cy="3096344"/>
          </a:xfrm>
        </p:spPr>
      </p:pic>
      <p:pic>
        <p:nvPicPr>
          <p:cNvPr id="16386" name="Picture 2" descr="C:\Users\школа-4\Desktop\imgpreview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176464" cy="2736304"/>
          </a:xfrm>
          <a:prstGeom prst="rect">
            <a:avLst/>
          </a:prstGeom>
          <a:noFill/>
        </p:spPr>
      </p:pic>
      <p:pic>
        <p:nvPicPr>
          <p:cNvPr id="16387" name="Picture 3" descr="C:\Users\школа-4\Desktop\подберёзовик-обыкнове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4320480" cy="3168352"/>
          </a:xfrm>
          <a:prstGeom prst="rect">
            <a:avLst/>
          </a:prstGeom>
          <a:noFill/>
        </p:spPr>
      </p:pic>
      <p:pic>
        <p:nvPicPr>
          <p:cNvPr id="16388" name="Picture 4" descr="C:\Users\школа-4\Desktop\imgpreview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424847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lovici_osen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Листопад_(Листик_листик_листопад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oslovici_osen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БЕРЛОГА</a:t>
            </a:r>
            <a:endParaRPr lang="ru-RU" dirty="0"/>
          </a:p>
        </p:txBody>
      </p:sp>
      <p:pic>
        <p:nvPicPr>
          <p:cNvPr id="4" name="Содержимое 3" descr="105755062_large_5402287_1400102_20110814152647_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КУСТ</a:t>
            </a:r>
            <a:endParaRPr lang="ru-RU" dirty="0"/>
          </a:p>
        </p:txBody>
      </p:sp>
      <p:pic>
        <p:nvPicPr>
          <p:cNvPr id="4" name="Содержимое 3" descr="87422431_Miluye_zhivotnuye__foto_Essa_Al_Mazroee_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5472608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ДУПЛО</a:t>
            </a:r>
            <a:endParaRPr lang="ru-RU" dirty="0"/>
          </a:p>
        </p:txBody>
      </p:sp>
      <p:pic>
        <p:nvPicPr>
          <p:cNvPr id="4" name="Содержимое 3" descr="104213146_5341230_04_nature_scenes_anim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НОРА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916832"/>
            <a:ext cx="60231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ЛОГОВО</a:t>
            </a:r>
            <a:endParaRPr lang="ru-RU" dirty="0"/>
          </a:p>
        </p:txBody>
      </p:sp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484784"/>
            <a:ext cx="5184576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oshalex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7874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школа-4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499992" cy="4536504"/>
          </a:xfrm>
          <a:prstGeom prst="rect">
            <a:avLst/>
          </a:prstGeom>
          <a:noFill/>
        </p:spPr>
      </p:pic>
      <p:pic>
        <p:nvPicPr>
          <p:cNvPr id="1027" name="Picture 3" descr="C:\Users\школа-4\Desktop\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528392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615400_3314741_2845305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</Words>
  <Application>Microsoft Office PowerPoint</Application>
  <PresentationFormat>Экран (4:3)</PresentationFormat>
  <Paragraphs>5</Paragraphs>
  <Slides>19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БЕРЛОГА</vt:lpstr>
      <vt:lpstr>КУСТ</vt:lpstr>
      <vt:lpstr>ДУПЛО</vt:lpstr>
      <vt:lpstr>НОРА</vt:lpstr>
      <vt:lpstr>ЛОГОВО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школа-4</dc:creator>
  <cp:lastModifiedBy>школа-4</cp:lastModifiedBy>
  <cp:revision>11</cp:revision>
  <dcterms:created xsi:type="dcterms:W3CDTF">2015-11-18T16:00:33Z</dcterms:created>
  <dcterms:modified xsi:type="dcterms:W3CDTF">2015-11-25T14:02:07Z</dcterms:modified>
</cp:coreProperties>
</file>