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3" r:id="rId6"/>
    <p:sldId id="264" r:id="rId7"/>
    <p:sldId id="265" r:id="rId8"/>
    <p:sldId id="259" r:id="rId9"/>
    <p:sldId id="261" r:id="rId10"/>
    <p:sldId id="262" r:id="rId11"/>
    <p:sldId id="267" r:id="rId12"/>
    <p:sldId id="266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550D-3A7E-4B99-91AE-FA7784CECF44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77813-7AD2-43C0-A3E5-FBFEB7103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71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550D-3A7E-4B99-91AE-FA7784CECF44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77813-7AD2-43C0-A3E5-FBFEB7103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010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550D-3A7E-4B99-91AE-FA7784CECF44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77813-7AD2-43C0-A3E5-FBFEB7103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930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550D-3A7E-4B99-91AE-FA7784CECF44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77813-7AD2-43C0-A3E5-FBFEB7103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183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550D-3A7E-4B99-91AE-FA7784CECF44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77813-7AD2-43C0-A3E5-FBFEB7103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963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550D-3A7E-4B99-91AE-FA7784CECF44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77813-7AD2-43C0-A3E5-FBFEB7103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092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550D-3A7E-4B99-91AE-FA7784CECF44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77813-7AD2-43C0-A3E5-FBFEB7103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563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550D-3A7E-4B99-91AE-FA7784CECF44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77813-7AD2-43C0-A3E5-FBFEB7103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770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550D-3A7E-4B99-91AE-FA7784CECF44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77813-7AD2-43C0-A3E5-FBFEB7103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17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550D-3A7E-4B99-91AE-FA7784CECF44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77813-7AD2-43C0-A3E5-FBFEB7103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638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550D-3A7E-4B99-91AE-FA7784CECF44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77813-7AD2-43C0-A3E5-FBFEB7103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284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5550D-3A7E-4B99-91AE-FA7784CECF44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77813-7AD2-43C0-A3E5-FBFEB7103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58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836" y="0"/>
            <a:ext cx="12302836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31818" y="1204093"/>
            <a:ext cx="9268691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«Оформление уголка ИЗО в детском саду»</a:t>
            </a:r>
          </a:p>
          <a:p>
            <a:pPr algn="r"/>
            <a:endParaRPr lang="ru-RU" sz="32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0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воспитатель </a:t>
            </a:r>
          </a:p>
          <a:p>
            <a:pPr algn="r"/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д/с «Колокольчик»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сл.Б-Мартыновка</a:t>
            </a:r>
            <a:endParaRPr lang="ru-RU" sz="20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Ельшова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Е.С.</a:t>
            </a:r>
          </a:p>
          <a:p>
            <a:pPr algn="ctr"/>
            <a:endParaRPr lang="ru-RU" sz="20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endParaRPr lang="ru-RU" sz="2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822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836" y="0"/>
            <a:ext cx="12302836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16" y="2390252"/>
            <a:ext cx="4735375" cy="324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193" y="2390252"/>
            <a:ext cx="4695600" cy="3276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0" y="1291771"/>
            <a:ext cx="8621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92049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836" y="0"/>
            <a:ext cx="12302836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75" y="2747538"/>
            <a:ext cx="5153025" cy="26384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046" y="2316163"/>
            <a:ext cx="4790979" cy="320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6629" y="1335314"/>
            <a:ext cx="94118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Лэпбуки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096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836" y="0"/>
            <a:ext cx="12302836" cy="6858000"/>
          </a:xfrm>
          <a:prstGeom prst="rect">
            <a:avLst/>
          </a:prstGeom>
        </p:spPr>
      </p:pic>
      <p:pic>
        <p:nvPicPr>
          <p:cNvPr id="5" name="Содержимое 15" descr="1364493887.jpg"/>
          <p:cNvPicPr>
            <a:picLocks noGrp="1" noChangeAspect="1"/>
          </p:cNvPicPr>
          <p:nvPr/>
        </p:nvPicPr>
        <p:blipFill>
          <a:blip r:embed="rId3"/>
          <a:srcRect l="3538" r="11556" b="5372"/>
          <a:stretch>
            <a:fillRect/>
          </a:stretch>
        </p:blipFill>
        <p:spPr>
          <a:xfrm>
            <a:off x="1293925" y="2231136"/>
            <a:ext cx="4392995" cy="3672000"/>
          </a:xfrm>
          <a:prstGeom prst="rect">
            <a:avLst/>
          </a:prstGeom>
        </p:spPr>
      </p:pic>
      <p:pic>
        <p:nvPicPr>
          <p:cNvPr id="7" name="Содержимое 13" descr="dobro-pozhalovat-v-gruppu-svetlyachok2.jpg"/>
          <p:cNvPicPr>
            <a:picLocks noGrp="1" noChangeAspect="1"/>
          </p:cNvPicPr>
          <p:nvPr/>
        </p:nvPicPr>
        <p:blipFill>
          <a:blip r:embed="rId4" cstate="print"/>
          <a:srcRect t="6314" b="5296"/>
          <a:stretch>
            <a:fillRect/>
          </a:stretch>
        </p:blipFill>
        <p:spPr>
          <a:xfrm>
            <a:off x="7321756" y="2316163"/>
            <a:ext cx="2582292" cy="3456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6686" y="1122363"/>
            <a:ext cx="1020138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творческих работ в раздевальной комнате (образец)</a:t>
            </a:r>
          </a:p>
          <a:p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1828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836" y="0"/>
            <a:ext cx="12302836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17486" y="1741714"/>
            <a:ext cx="824411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9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574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836" y="0"/>
            <a:ext cx="12302836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01485" y="1233714"/>
            <a:ext cx="6270171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созданию и оформлению уголка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творчества 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ФГОС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Уголок располагается в хорошо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освещённом </a:t>
            </a:r>
            <a:r>
              <a:rPr lang="ru-RU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(недалеко от окна)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месте.</a:t>
            </a:r>
          </a:p>
          <a:p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Оборудование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соответствует потребностям данного возраста.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/>
          </a:p>
        </p:txBody>
      </p:sp>
      <p:pic>
        <p:nvPicPr>
          <p:cNvPr id="9" name="Picture 2" descr="C:\Users\Елена\Desktop\Сообщение Колтуновой на 19.04.2018\ФОТО\DSCN625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2970" y="2485837"/>
            <a:ext cx="4608000" cy="34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425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418" y="-62466"/>
            <a:ext cx="12302836" cy="6858000"/>
          </a:xfrm>
          <a:prstGeom prst="rect">
            <a:avLst/>
          </a:prstGeom>
        </p:spPr>
      </p:pic>
      <p:pic>
        <p:nvPicPr>
          <p:cNvPr id="5" name="Содержимое 3" descr="8c2e3784c08e67202f3775a0b1274714.jpg"/>
          <p:cNvPicPr>
            <a:picLocks noChangeAspect="1"/>
          </p:cNvPicPr>
          <p:nvPr/>
        </p:nvPicPr>
        <p:blipFill>
          <a:blip r:embed="rId3"/>
          <a:srcRect b="6173"/>
          <a:stretch>
            <a:fillRect/>
          </a:stretch>
        </p:blipFill>
        <p:spPr>
          <a:xfrm>
            <a:off x="5890282" y="1597782"/>
            <a:ext cx="5026980" cy="3537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754743" y="1794669"/>
            <a:ext cx="534125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Уголок должен быть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эстетически оформлен.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Многофункциональность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07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8208" y="-740228"/>
            <a:ext cx="12302836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0228" y="581351"/>
            <a:ext cx="644934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-Оборудование и материалы должны легко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трансформироваться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создания новой игры. </a:t>
            </a:r>
          </a:p>
          <a:p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Вариативность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Безопасность и высокое качество материалов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используемых в создании уголка творчества.</a:t>
            </a:r>
          </a:p>
          <a:p>
            <a:endParaRPr lang="ru-RU" dirty="0"/>
          </a:p>
        </p:txBody>
      </p:sp>
      <p:pic>
        <p:nvPicPr>
          <p:cNvPr id="6" name="Содержимое 5" descr="b902bd31e0b8fd9904444f26e3cf6947.jpg"/>
          <p:cNvPicPr>
            <a:picLocks noChangeAspect="1"/>
          </p:cNvPicPr>
          <p:nvPr/>
        </p:nvPicPr>
        <p:blipFill>
          <a:blip r:embed="rId3" cstate="print"/>
          <a:srcRect t="15152"/>
          <a:stretch>
            <a:fillRect/>
          </a:stretch>
        </p:blipFill>
        <p:spPr>
          <a:xfrm>
            <a:off x="7189570" y="581351"/>
            <a:ext cx="3725658" cy="42148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15337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02836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0857" y="998993"/>
            <a:ext cx="10014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Необходимый изобразительный и бросовый материал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/>
          </a:p>
        </p:txBody>
      </p:sp>
      <p:pic>
        <p:nvPicPr>
          <p:cNvPr id="7" name="Рисунок 6" descr="Необходимый изобразительный и бросовый материал  (в достаточном количестве)"/>
          <p:cNvPicPr>
            <a:picLocks noChangeAspect="1"/>
          </p:cNvPicPr>
          <p:nvPr/>
        </p:nvPicPr>
        <p:blipFill>
          <a:blip r:embed="rId3"/>
          <a:srcRect l="4600" t="35472" r="57264" b="3995"/>
          <a:stretch>
            <a:fillRect/>
          </a:stretch>
        </p:blipFill>
        <p:spPr bwMode="auto">
          <a:xfrm>
            <a:off x="1088082" y="2845800"/>
            <a:ext cx="2315520" cy="24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Краски (гуашь, акварель)          Гелевые ручки (разных"/>
          <p:cNvPicPr>
            <a:picLocks noChangeAspect="1"/>
          </p:cNvPicPr>
          <p:nvPr/>
        </p:nvPicPr>
        <p:blipFill>
          <a:blip r:embed="rId4"/>
          <a:srcRect l="7160" t="12748" r="53725" b="47517"/>
          <a:stretch>
            <a:fillRect/>
          </a:stretch>
        </p:blipFill>
        <p:spPr bwMode="auto">
          <a:xfrm>
            <a:off x="3470973" y="1829938"/>
            <a:ext cx="2551500" cy="19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Краски (гуашь, акварель)          Гелевые ручки (разных"/>
          <p:cNvPicPr>
            <a:picLocks noChangeAspect="1"/>
          </p:cNvPicPr>
          <p:nvPr/>
        </p:nvPicPr>
        <p:blipFill>
          <a:blip r:embed="rId4"/>
          <a:srcRect l="54016" t="12417" r="6870" b="47847"/>
          <a:stretch>
            <a:fillRect/>
          </a:stretch>
        </p:blipFill>
        <p:spPr bwMode="auto">
          <a:xfrm>
            <a:off x="4165602" y="3969900"/>
            <a:ext cx="2740500" cy="20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Краски (гуашь, акварель)          Гелевые ручки (разных"/>
          <p:cNvPicPr>
            <a:picLocks noChangeAspect="1"/>
          </p:cNvPicPr>
          <p:nvPr/>
        </p:nvPicPr>
        <p:blipFill>
          <a:blip r:embed="rId4"/>
          <a:srcRect l="7450" t="54636" r="53435" b="3145"/>
          <a:stretch>
            <a:fillRect/>
          </a:stretch>
        </p:blipFill>
        <p:spPr bwMode="auto">
          <a:xfrm>
            <a:off x="6756816" y="1713222"/>
            <a:ext cx="2784000" cy="20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Восковые мелки (масляные и др.)         Карандаши (цветные, простые, акварельные)"/>
          <p:cNvPicPr>
            <a:picLocks noChangeAspect="1"/>
          </p:cNvPicPr>
          <p:nvPr/>
        </p:nvPicPr>
        <p:blipFill>
          <a:blip r:embed="rId5"/>
          <a:srcRect l="53136" t="9772" r="6555" b="53583"/>
          <a:stretch>
            <a:fillRect/>
          </a:stretch>
        </p:blipFill>
        <p:spPr bwMode="auto">
          <a:xfrm>
            <a:off x="8039586" y="3930676"/>
            <a:ext cx="2846128" cy="2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69513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836" y="0"/>
            <a:ext cx="12302836" cy="6858000"/>
          </a:xfrm>
          <a:prstGeom prst="rect">
            <a:avLst/>
          </a:prstGeom>
        </p:spPr>
      </p:pic>
      <p:pic>
        <p:nvPicPr>
          <p:cNvPr id="5" name="Рисунок 4" descr="Восковые мелки (масляные и др.)         Карандаши (цветные, простые, акварельные)"/>
          <p:cNvPicPr>
            <a:picLocks noChangeAspect="1"/>
          </p:cNvPicPr>
          <p:nvPr/>
        </p:nvPicPr>
        <p:blipFill>
          <a:blip r:embed="rId3"/>
          <a:srcRect l="5497" t="58632" r="72516" b="2279"/>
          <a:stretch>
            <a:fillRect/>
          </a:stretch>
        </p:blipFill>
        <p:spPr bwMode="auto">
          <a:xfrm>
            <a:off x="1358883" y="1251739"/>
            <a:ext cx="1892583" cy="24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Фломастеры и маркеры       Уголь, пастель, сангина"/>
          <p:cNvPicPr>
            <a:picLocks noChangeAspect="1"/>
          </p:cNvPicPr>
          <p:nvPr/>
        </p:nvPicPr>
        <p:blipFill>
          <a:blip r:embed="rId4"/>
          <a:srcRect l="45555" t="10563" r="32658" b="60387"/>
          <a:stretch>
            <a:fillRect/>
          </a:stretch>
        </p:blipFill>
        <p:spPr bwMode="auto">
          <a:xfrm>
            <a:off x="4309395" y="1800355"/>
            <a:ext cx="2016000" cy="2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C:\Users\user\Desktop\PC220408.JPG"/>
          <p:cNvPicPr>
            <a:picLocks noChangeAspect="1" noChangeArrowheads="1"/>
          </p:cNvPicPr>
          <p:nvPr/>
        </p:nvPicPr>
        <p:blipFill>
          <a:blip r:embed="rId5" cstate="print"/>
          <a:srcRect b="2552"/>
          <a:stretch>
            <a:fillRect/>
          </a:stretch>
        </p:blipFill>
        <p:spPr bwMode="auto">
          <a:xfrm>
            <a:off x="6809729" y="1057322"/>
            <a:ext cx="2174707" cy="24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Приспособления и инструменты (клей, ножницы, поролон, ватные палочки, тычки, трубочки для коктейля, трафареты, зубные щетки)"/>
          <p:cNvPicPr>
            <a:picLocks noChangeAspect="1"/>
          </p:cNvPicPr>
          <p:nvPr/>
        </p:nvPicPr>
        <p:blipFill>
          <a:blip r:embed="rId6"/>
          <a:srcRect l="35630" t="26128" r="37648" b="40617"/>
          <a:stretch>
            <a:fillRect/>
          </a:stretch>
        </p:blipFill>
        <p:spPr bwMode="auto">
          <a:xfrm>
            <a:off x="5925456" y="3998583"/>
            <a:ext cx="2273136" cy="18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Приспособления и инструменты (клей, ножницы, поролон, ватные палочки, тычки, трубочки для коктейля, трафареты, зубные щетки)"/>
          <p:cNvPicPr>
            <a:picLocks noChangeAspect="1"/>
          </p:cNvPicPr>
          <p:nvPr/>
        </p:nvPicPr>
        <p:blipFill>
          <a:blip r:embed="rId6"/>
          <a:srcRect l="1781" t="19002" r="66152" b="52494"/>
          <a:stretch>
            <a:fillRect/>
          </a:stretch>
        </p:blipFill>
        <p:spPr bwMode="auto">
          <a:xfrm>
            <a:off x="2025876" y="4178583"/>
            <a:ext cx="2538000" cy="16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Приспособления и инструменты (клей, ножницы, поролон, ватные палочки, тычки, трубочки для коктейля, трафареты, зубные щетки)"/>
          <p:cNvPicPr>
            <a:picLocks noChangeAspect="1"/>
          </p:cNvPicPr>
          <p:nvPr/>
        </p:nvPicPr>
        <p:blipFill>
          <a:blip r:embed="rId6"/>
          <a:srcRect l="35630" t="61758" r="37648" b="2612"/>
          <a:stretch>
            <a:fillRect/>
          </a:stretch>
        </p:blipFill>
        <p:spPr bwMode="auto">
          <a:xfrm>
            <a:off x="8984436" y="3509963"/>
            <a:ext cx="2304000" cy="23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43385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836" y="0"/>
            <a:ext cx="12302836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2524" y="1209986"/>
            <a:ext cx="107669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Книжки-раскраски, альбомы для рисования</a:t>
            </a:r>
            <a:endParaRPr lang="ru-RU" dirty="0"/>
          </a:p>
        </p:txBody>
      </p:sp>
      <p:pic>
        <p:nvPicPr>
          <p:cNvPr id="6" name="Содержимое 6" descr="p10541_37095_knizhka_raskraska_shkola_izo_raskraski_s_podskazkoy__big.jpg"/>
          <p:cNvPicPr>
            <a:picLocks noChangeAspect="1"/>
          </p:cNvPicPr>
          <p:nvPr/>
        </p:nvPicPr>
        <p:blipFill>
          <a:blip r:embed="rId3" cstate="print"/>
          <a:srcRect l="13443" t="12716" r="14033" b="12991"/>
          <a:stretch>
            <a:fillRect/>
          </a:stretch>
        </p:blipFill>
        <p:spPr>
          <a:xfrm>
            <a:off x="6696400" y="1927094"/>
            <a:ext cx="1757145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8" descr="74aea6cf9d6e35e3d95e67308330ab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05108" y="3920756"/>
            <a:ext cx="2052000" cy="20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9" descr="5747f1c00ac7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55108" y="3747359"/>
            <a:ext cx="1836000" cy="183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Содержимое 3" descr="00005577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098973" y="1470482"/>
            <a:ext cx="2047998" cy="20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216" y="2425694"/>
            <a:ext cx="3600000" cy="26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181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836" y="0"/>
            <a:ext cx="12302836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2696" y="1057793"/>
            <a:ext cx="1043577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Репродукции картин,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графика,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декоративно-прикладное искусство, декоративно-прикладное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искусство, альбомы, энциклопедии и пр.</a:t>
            </a:r>
          </a:p>
          <a:p>
            <a:pPr algn="ctr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432" y="2380974"/>
            <a:ext cx="4501692" cy="3456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08" y="2368954"/>
            <a:ext cx="4485098" cy="34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138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836" y="0"/>
            <a:ext cx="12302836" cy="6858000"/>
          </a:xfrm>
          <a:prstGeom prst="rect">
            <a:avLst/>
          </a:prstGeom>
        </p:spPr>
      </p:pic>
      <p:pic>
        <p:nvPicPr>
          <p:cNvPr id="5" name="Picture 2" descr="C:\Users\Еlena\Desktop\02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078410" y="701963"/>
            <a:ext cx="7488000" cy="561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723456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94</Words>
  <Application>Microsoft Office PowerPoint</Application>
  <PresentationFormat>Широкоэкранный</PresentationFormat>
  <Paragraphs>25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Теща</dc:creator>
  <cp:lastModifiedBy>Теща</cp:lastModifiedBy>
  <cp:revision>10</cp:revision>
  <dcterms:created xsi:type="dcterms:W3CDTF">2019-10-22T15:42:30Z</dcterms:created>
  <dcterms:modified xsi:type="dcterms:W3CDTF">2019-10-22T17:25:11Z</dcterms:modified>
</cp:coreProperties>
</file>