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F68F-2599-419C-AFD1-208B672AE5BF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1FD-D5FF-457E-A17C-96930E7A3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ГРУППА\Рамочки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79928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Мини – музей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«Белоствольная берёзка – символ родины моей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(в рамках парциальной программы «Ребёнок в масштабе времени»)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accent3">
                    <a:lumMod val="50000"/>
                  </a:schemeClr>
                </a:solidFill>
              </a:rPr>
              <a:t>НСО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, Новосибирский район, п. Краснообск,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МАДОУ – детский сад «Колосок», группа «Берёзка»,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Воспитатели: Ворончихина И.И.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Ягупова Н.В.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Ноябрь 2019г.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Подвижные игры «Беги к берёзе»,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«Венок».</a:t>
            </a:r>
          </a:p>
        </p:txBody>
      </p:sp>
      <p:pic>
        <p:nvPicPr>
          <p:cNvPr id="4" name="Picture 2" descr="C:\Users\ЕКАТЕРИНА\Desktop\старшая гуппа 18-19г\сентябрь-18г\Поход-18г\20180920_102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3744416" cy="2808312"/>
          </a:xfrm>
          <a:prstGeom prst="rect">
            <a:avLst/>
          </a:prstGeom>
          <a:noFill/>
        </p:spPr>
      </p:pic>
      <p:pic>
        <p:nvPicPr>
          <p:cNvPr id="2050" name="Picture 2" descr="C:\Users\ЕКАТЕРИНА\Desktop\старшая гуппа 18-19г\сентябрь-18г\Поход-18г\IMG-20180920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2688332" cy="477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8136904" cy="404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Цель: приобщение детей к русской культуре через знакомство с символом России – русской берёзкой.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Задачи: познакомить детей с берёзкой, как символом страны.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Формировать представления о жизни растения, его развитии.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Развивать у детей познавательный интерес, желание наблюдать, исследовать.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Формы работы.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Беседа «Что я знаю о берёзе»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ыставка фотографий «Берёза  во все времена года»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Заучивание стихов русских поэтов о берёзе.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Рисование  «Родная берёзка»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Оформление стенда «Берёзовое царство – лучшее лекарство»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Моделирование одежды «Дом моды  «Берёзка».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рганизация лаборатории.</a:t>
            </a:r>
          </a:p>
          <a:p>
            <a:pPr marL="457200" indent="-457200" algn="ctr">
              <a:buAutoNum type="arabicPeriod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Прогулка-открытие «Почему берёзку называют белоствольной?»</a:t>
            </a:r>
          </a:p>
          <a:p>
            <a:pPr marL="457200" indent="-457200"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9. Дидактическая игра «Найди листок</a:t>
            </a:r>
          </a:p>
          <a:p>
            <a:pPr marL="457200" indent="-457200" algn="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берёзы», «С кем дружит берёза?»,</a:t>
            </a:r>
          </a:p>
          <a:p>
            <a:pPr marL="457200" indent="-457200"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«Что сначала, что   потом» </a:t>
            </a:r>
          </a:p>
          <a:p>
            <a:pPr marL="457200" indent="-457200"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                      10. Подвижные игры «Беги к берёзе»,</a:t>
            </a:r>
          </a:p>
          <a:p>
            <a:pPr marL="457200" indent="-457200"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«Венок».</a:t>
            </a:r>
          </a:p>
          <a:p>
            <a:pPr marL="457200" indent="-457200" algn="ct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763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Выставка фотографий «Берёза  во все времена года»</a:t>
            </a:r>
            <a:endParaRPr lang="ru-RU" sz="2400" dirty="0"/>
          </a:p>
        </p:txBody>
      </p:sp>
      <p:pic>
        <p:nvPicPr>
          <p:cNvPr id="2050" name="Picture 2" descr="C:\Users\ЕКАТЕРИНА\Desktop\подг.группа 19-20г\Ноябрь-19г\Берёза\IMG-20171225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896244" cy="3371100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подг.группа 19-20г\Ноябрь-19г\Берёза\20191010_152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2295618" cy="3060824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750997/e9fd6fc7-f8a1-40c8-be02-7c53c19a6af2/ori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80831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get-pdb/27625/b40dc05f-f940-409f-a023-89d3db2e2a30/ori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952328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4766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Рисование 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«Родная берёзка»</a:t>
            </a:r>
            <a:endParaRPr lang="ru-RU" sz="2400" dirty="0"/>
          </a:p>
        </p:txBody>
      </p:sp>
      <p:pic>
        <p:nvPicPr>
          <p:cNvPr id="3074" name="Picture 2" descr="C:\Users\ЕКАТЕРИНА\Desktop\подг.группа 19-20г\Ноябрь-19г\Берёза\20191108_144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241612" cy="2988816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подг.группа 19-20г\Ноябрь-19г\Берёза\20191108_144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457636" cy="3276848"/>
          </a:xfrm>
          <a:prstGeom prst="rect">
            <a:avLst/>
          </a:prstGeom>
          <a:noFill/>
        </p:spPr>
      </p:pic>
      <p:pic>
        <p:nvPicPr>
          <p:cNvPr id="3076" name="Picture 4" descr="C:\Users\ЕКАТЕРИНА\Desktop\подг.группа 19-20г\Ноябрь-19г\Берёза\20191108_144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132856"/>
            <a:ext cx="3312368" cy="2484276"/>
          </a:xfrm>
          <a:prstGeom prst="rect">
            <a:avLst/>
          </a:prstGeom>
          <a:noFill/>
        </p:spPr>
      </p:pic>
      <p:pic>
        <p:nvPicPr>
          <p:cNvPr id="4098" name="Picture 2" descr="C:\Users\ЕКАТЕРИНА\Desktop\старшая гуппа 18-19г\сентябрь-18г\Поход-18г\P1020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210936" cy="2659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Оформление стенда «Берёзовое царство – лучшее лекарство»</a:t>
            </a:r>
          </a:p>
          <a:p>
            <a:endParaRPr lang="ru-RU" dirty="0"/>
          </a:p>
        </p:txBody>
      </p:sp>
      <p:pic>
        <p:nvPicPr>
          <p:cNvPr id="4098" name="Picture 2" descr="C:\Users\ЕКАТЕРИНА\Desktop\подг.группа 19-20г\Ноябрь-19г\Берёза\20191108_144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2457636" cy="3276848"/>
          </a:xfrm>
          <a:prstGeom prst="rect">
            <a:avLst/>
          </a:prstGeom>
          <a:noFill/>
        </p:spPr>
      </p:pic>
      <p:pic>
        <p:nvPicPr>
          <p:cNvPr id="4099" name="Picture 3" descr="C:\Users\ЕКАТЕРИНА\Desktop\подг.группа 19-20г\Ноябрь-19г\Берёза\20191108_144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4284960" cy="321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3165" y="476672"/>
            <a:ext cx="67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Моделирование одежды «Дом моды  «Берёзка»</a:t>
            </a:r>
            <a:endParaRPr lang="ru-RU" sz="2400" dirty="0"/>
          </a:p>
        </p:txBody>
      </p:sp>
      <p:pic>
        <p:nvPicPr>
          <p:cNvPr id="5122" name="Picture 2" descr="C:\Users\ЕКАТЕРИНА\Desktop\подг.группа 19-20г\Ноябрь-19г\Берёза\20191108_144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429744" cy="457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620688"/>
            <a:ext cx="521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Организация лаборатории</a:t>
            </a:r>
            <a:endParaRPr lang="ru-RU" sz="2400" dirty="0"/>
          </a:p>
        </p:txBody>
      </p:sp>
      <p:pic>
        <p:nvPicPr>
          <p:cNvPr id="1026" name="Picture 2" descr="C:\Users\ЕКАТЕРИНА\Desktop\подг.группа 19-20г\Ноябрь-19г\Берёза\20191114_15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4416490" cy="3312368"/>
          </a:xfrm>
          <a:prstGeom prst="rect">
            <a:avLst/>
          </a:prstGeom>
          <a:noFill/>
        </p:spPr>
      </p:pic>
      <p:pic>
        <p:nvPicPr>
          <p:cNvPr id="3074" name="Picture 2" descr="C:\Users\ЕКАТЕРИНА\Desktop\старшая гуппа 18-19г\сентябрь-18г\Поход-18г\P102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syan.org/potrd/%D0%9D%D0%B0%20%D0%B6%D0%BE%D0%B2%D1%82%D0%B5%D0%BD%D1%8C%20%D0%BC%D1%96%D1%81%D1%8F%D1%86%D1%8Cd/47042_html_583695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Прогулка-открытие «Почему берёзку называют белоствольной?»</a:t>
            </a:r>
            <a:endParaRPr lang="ru-RU" sz="2400" dirty="0"/>
          </a:p>
        </p:txBody>
      </p:sp>
      <p:pic>
        <p:nvPicPr>
          <p:cNvPr id="1027" name="Picture 3" descr="C:\Users\ЕКАТЕРИНА\Desktop\старшая гуппа 18-19г\сентябрь-18г\Поход-18г\20180920_103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4957035" cy="371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9</cp:revision>
  <dcterms:created xsi:type="dcterms:W3CDTF">2019-11-14T07:34:27Z</dcterms:created>
  <dcterms:modified xsi:type="dcterms:W3CDTF">2019-11-18T07:48:59Z</dcterms:modified>
</cp:coreProperties>
</file>