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634" r="14634"/>
          <a:stretch>
            <a:fillRect/>
          </a:stretch>
        </p:blipFill>
        <p:spPr>
          <a:xfrm>
            <a:off x="838200" y="1143003"/>
            <a:ext cx="7838256" cy="466226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56f68b42b865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847" r="8847"/>
          <a:stretch>
            <a:fillRect/>
          </a:stretch>
        </p:blipFill>
        <p:spPr>
          <a:xfrm>
            <a:off x="683568" y="404665"/>
            <a:ext cx="7920880" cy="612067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7652686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111" r="8111"/>
          <a:stretch>
            <a:fillRect/>
          </a:stretch>
        </p:blipFill>
        <p:spPr>
          <a:xfrm>
            <a:off x="395536" y="332657"/>
            <a:ext cx="8352928" cy="61845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46" r="2846"/>
          <a:stretch>
            <a:fillRect/>
          </a:stretch>
        </p:blipFill>
        <p:spPr>
          <a:xfrm>
            <a:off x="323528" y="260649"/>
            <a:ext cx="8496944" cy="633670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424108512_vesn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32" r="5532"/>
          <a:stretch>
            <a:fillRect/>
          </a:stretch>
        </p:blipFill>
        <p:spPr>
          <a:xfrm>
            <a:off x="539552" y="548680"/>
            <a:ext cx="8064896" cy="576063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46" r="2846"/>
          <a:stretch>
            <a:fillRect/>
          </a:stretch>
        </p:blipFill>
        <p:spPr>
          <a:xfrm>
            <a:off x="539552" y="476672"/>
            <a:ext cx="8136904" cy="586871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06-006-Ruch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46" r="2846"/>
          <a:stretch>
            <a:fillRect/>
          </a:stretch>
        </p:blipFill>
        <p:spPr>
          <a:xfrm>
            <a:off x="539552" y="404665"/>
            <a:ext cx="8136904" cy="605524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10-010-Pochki-nabukhaju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46" r="2846"/>
          <a:stretch>
            <a:fillRect/>
          </a:stretch>
        </p:blipFill>
        <p:spPr>
          <a:xfrm>
            <a:off x="611560" y="476672"/>
            <a:ext cx="7992888" cy="590465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11-011-Ptichki-priletel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46" r="2846"/>
          <a:stretch>
            <a:fillRect/>
          </a:stretch>
        </p:blipFill>
        <p:spPr>
          <a:xfrm>
            <a:off x="539552" y="476672"/>
            <a:ext cx="8136904" cy="586871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46" r="2846"/>
          <a:stretch>
            <a:fillRect/>
          </a:stretch>
        </p:blipFill>
        <p:spPr>
          <a:xfrm>
            <a:off x="539552" y="404665"/>
            <a:ext cx="8208912" cy="61125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46" r="2846"/>
          <a:stretch>
            <a:fillRect/>
          </a:stretch>
        </p:blipFill>
        <p:spPr>
          <a:xfrm>
            <a:off x="539552" y="404665"/>
            <a:ext cx="8064896" cy="605524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493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 Windows</cp:lastModifiedBy>
  <cp:revision>58</cp:revision>
  <dcterms:created xsi:type="dcterms:W3CDTF">2014-03-23T03:55:07Z</dcterms:created>
  <dcterms:modified xsi:type="dcterms:W3CDTF">2018-04-22T07:17:51Z</dcterms:modified>
</cp:coreProperties>
</file>