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61" r:id="rId5"/>
    <p:sldId id="262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>
        <p:scale>
          <a:sx n="98" d="100"/>
          <a:sy n="98" d="100"/>
        </p:scale>
        <p:origin x="-2004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04.11.2019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04.11.2019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04.11.2019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04.11.2019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04.11.2019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04.11.2019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04.11.2019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04.11.2019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04.11.2019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04.11.2019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04.11.2019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 userDrawn="1"/>
        </p:nvSpPr>
        <p:spPr>
          <a:xfrm rot="21365376">
            <a:off x="342641" y="350577"/>
            <a:ext cx="8501046" cy="6156277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 25"/>
          <p:cNvSpPr/>
          <p:nvPr userDrawn="1"/>
        </p:nvSpPr>
        <p:spPr>
          <a:xfrm rot="352294">
            <a:off x="353437" y="558538"/>
            <a:ext cx="8458738" cy="581458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428596" y="500042"/>
            <a:ext cx="8286808" cy="592935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409" name="Rectangle 1"/>
          <p:cNvSpPr>
            <a:spLocks noChangeArrowheads="1"/>
          </p:cNvSpPr>
          <p:nvPr userDrawn="1"/>
        </p:nvSpPr>
        <p:spPr bwMode="auto">
          <a:xfrm>
            <a:off x="571472" y="6500834"/>
            <a:ext cx="109517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© Фокина Лидия Петровна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" name="Группа 14"/>
          <p:cNvGrpSpPr/>
          <p:nvPr userDrawn="1"/>
        </p:nvGrpSpPr>
        <p:grpSpPr>
          <a:xfrm>
            <a:off x="714348" y="2214554"/>
            <a:ext cx="500066" cy="500066"/>
            <a:chOff x="571472" y="3929066"/>
            <a:chExt cx="785818" cy="785818"/>
          </a:xfrm>
        </p:grpSpPr>
        <p:sp>
          <p:nvSpPr>
            <p:cNvPr id="16" name="Овал 15"/>
            <p:cNvSpPr/>
            <p:nvPr/>
          </p:nvSpPr>
          <p:spPr>
            <a:xfrm>
              <a:off x="571472" y="3929066"/>
              <a:ext cx="785818" cy="785818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714348" y="4071942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8" name="Группа 17"/>
          <p:cNvGrpSpPr/>
          <p:nvPr userDrawn="1"/>
        </p:nvGrpSpPr>
        <p:grpSpPr>
          <a:xfrm>
            <a:off x="714348" y="3214686"/>
            <a:ext cx="500066" cy="500066"/>
            <a:chOff x="571472" y="3929066"/>
            <a:chExt cx="785818" cy="785818"/>
          </a:xfrm>
        </p:grpSpPr>
        <p:sp>
          <p:nvSpPr>
            <p:cNvPr id="19" name="Овал 18"/>
            <p:cNvSpPr/>
            <p:nvPr/>
          </p:nvSpPr>
          <p:spPr>
            <a:xfrm>
              <a:off x="571472" y="3929066"/>
              <a:ext cx="785818" cy="785818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714348" y="4071942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21" name="Группа 20"/>
          <p:cNvGrpSpPr/>
          <p:nvPr userDrawn="1"/>
        </p:nvGrpSpPr>
        <p:grpSpPr>
          <a:xfrm>
            <a:off x="714348" y="4214818"/>
            <a:ext cx="500066" cy="500066"/>
            <a:chOff x="571472" y="3929066"/>
            <a:chExt cx="785818" cy="785818"/>
          </a:xfrm>
        </p:grpSpPr>
        <p:sp>
          <p:nvSpPr>
            <p:cNvPr id="22" name="Овал 21"/>
            <p:cNvSpPr/>
            <p:nvPr/>
          </p:nvSpPr>
          <p:spPr>
            <a:xfrm>
              <a:off x="571472" y="3929066"/>
              <a:ext cx="785818" cy="785818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714348" y="4071942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-8815"/>
            <a:ext cx="89644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ru-RU" dirty="0" smtClean="0"/>
              <a:t>МУНИЦИПАЛЬНОЕ </a:t>
            </a:r>
            <a:r>
              <a:rPr lang="ru-RU" dirty="0"/>
              <a:t>КАЗЁННОЕ ОБЩЕОБРАЗОВАТЕЛЬНОЕ УЧРЕЖДЕНИЕ ДЛЯ ОБУЧАЮЩИХСЯ С ОГРАНИЧЕННЫМИ ВОЗМОЖНОСТЯМИ ЗДОРОВЬЯ «СРЕДНЯЯ ОБЩЕОБРАЗОВАТЕЛЬНАЯ ШКОЛА-ИНТЕРНАТ № 19 Г. САРАПУЛА»</a:t>
            </a:r>
          </a:p>
          <a:p>
            <a:pPr algn="ctr"/>
            <a:r>
              <a:rPr lang="ru-RU" dirty="0"/>
              <a:t>МКОУ "СОШИ № 19 Г. САРАПУЛА"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85173" y="242768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Проект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«Земляки. Родословие»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095441" y="390500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/>
              <a:t> Выполнила: Чепкасова Варвара </a:t>
            </a:r>
            <a:r>
              <a:rPr lang="ru-RU" dirty="0" smtClean="0"/>
              <a:t>Алексеевна</a:t>
            </a:r>
            <a:r>
              <a:rPr lang="en-US" dirty="0"/>
              <a:t>,</a:t>
            </a:r>
            <a:r>
              <a:rPr lang="ru-RU" dirty="0" smtClean="0"/>
              <a:t>                                                                                  </a:t>
            </a:r>
            <a:r>
              <a:rPr lang="en-US" dirty="0" smtClean="0"/>
              <a:t>        </a:t>
            </a:r>
            <a:r>
              <a:rPr lang="ru-RU" dirty="0" smtClean="0"/>
              <a:t>ученица </a:t>
            </a:r>
            <a:r>
              <a:rPr lang="ru-RU" dirty="0"/>
              <a:t>3 «Б» класса</a:t>
            </a:r>
          </a:p>
          <a:p>
            <a:pPr algn="r"/>
            <a:r>
              <a:rPr lang="ru-RU" dirty="0"/>
              <a:t>МКОУ «СОШИ №19 г. Сарапула»</a:t>
            </a:r>
          </a:p>
          <a:p>
            <a:pPr algn="r"/>
            <a:r>
              <a:rPr lang="ru-RU" dirty="0"/>
              <a:t>Куратор: </a:t>
            </a:r>
            <a:r>
              <a:rPr lang="ru-RU" dirty="0" err="1"/>
              <a:t>Косыхина</a:t>
            </a:r>
            <a:r>
              <a:rPr lang="ru-RU" dirty="0"/>
              <a:t> Татьяна Леонидовна, </a:t>
            </a:r>
          </a:p>
          <a:p>
            <a:pPr algn="r"/>
            <a:r>
              <a:rPr lang="ru-RU" dirty="0"/>
              <a:t>учитель начальных классов.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369103" y="6488668"/>
            <a:ext cx="2175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г</a:t>
            </a:r>
            <a:r>
              <a:rPr lang="ru-RU" dirty="0" smtClean="0"/>
              <a:t>. </a:t>
            </a:r>
            <a:r>
              <a:rPr lang="ru-RU" dirty="0"/>
              <a:t>Сарапул, 2019 год.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19214" y="2780928"/>
            <a:ext cx="66967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u="sng" dirty="0">
                <a:solidFill>
                  <a:srgbClr val="FF0000"/>
                </a:solidFill>
              </a:rPr>
              <a:t>Цель данной работы </a:t>
            </a:r>
            <a:r>
              <a:rPr lang="ru-RU" sz="2800" dirty="0">
                <a:solidFill>
                  <a:srgbClr val="FF0000"/>
                </a:solidFill>
              </a:rPr>
              <a:t>:</a:t>
            </a:r>
            <a:r>
              <a:rPr lang="ru-RU" sz="2800" dirty="0"/>
              <a:t> </a:t>
            </a:r>
            <a:endParaRPr lang="ru-RU" sz="2800" dirty="0" smtClean="0"/>
          </a:p>
          <a:p>
            <a:pPr algn="ctr"/>
            <a:r>
              <a:rPr lang="ru-RU" sz="2800" dirty="0" smtClean="0"/>
              <a:t>исследование </a:t>
            </a:r>
            <a:r>
              <a:rPr lang="ru-RU" sz="2800" dirty="0"/>
              <a:t>назначения рушника по вышитым символам.</a:t>
            </a:r>
          </a:p>
          <a:p>
            <a:endParaRPr lang="ru-RU" dirty="0"/>
          </a:p>
          <a:p>
            <a:r>
              <a:rPr lang="ru-RU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9871" y="1071900"/>
            <a:ext cx="31949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Цель моей работы: </a:t>
            </a:r>
            <a:endParaRPr lang="ru-RU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772816"/>
            <a:ext cx="7200800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/>
          </a:p>
          <a:p>
            <a:pPr algn="ctr"/>
            <a:r>
              <a:rPr lang="ru-RU" sz="3600" dirty="0"/>
              <a:t>  </a:t>
            </a:r>
            <a:r>
              <a:rPr lang="ru-RU" sz="2800" u="sng" dirty="0">
                <a:solidFill>
                  <a:srgbClr val="FF0000"/>
                </a:solidFill>
              </a:rPr>
              <a:t>Для достижения цели необходимо решить следующие задачи:</a:t>
            </a:r>
            <a:r>
              <a:rPr lang="ru-RU" sz="2400" dirty="0"/>
              <a:t> </a:t>
            </a:r>
          </a:p>
          <a:p>
            <a:pPr algn="ctr"/>
            <a:endParaRPr lang="ru-RU" dirty="0"/>
          </a:p>
          <a:p>
            <a:pPr algn="ctr"/>
            <a:r>
              <a:rPr lang="ru-RU" sz="2400" dirty="0"/>
              <a:t>•узнать, что такое рушник и определить его роль в русской обрядовой культуре;</a:t>
            </a:r>
          </a:p>
          <a:p>
            <a:pPr algn="ctr"/>
            <a:r>
              <a:rPr lang="ru-RU" sz="2400" dirty="0"/>
              <a:t>•познакомиться с символами искусства вышивания и определить назначение данного рушника</a:t>
            </a:r>
            <a:r>
              <a:rPr lang="ru-RU" sz="2400" dirty="0" smtClean="0"/>
              <a:t>;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699792" y="1071900"/>
            <a:ext cx="3564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Задача моей работы:</a:t>
            </a:r>
            <a:endParaRPr lang="ru-RU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1556792"/>
            <a:ext cx="6696744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Значение </a:t>
            </a:r>
            <a:r>
              <a:rPr lang="ru-RU" sz="3200" dirty="0"/>
              <a:t>цвета:</a:t>
            </a:r>
          </a:p>
          <a:p>
            <a:r>
              <a:rPr lang="ru-RU" dirty="0"/>
              <a:t> </a:t>
            </a:r>
          </a:p>
          <a:p>
            <a:r>
              <a:rPr lang="ru-RU" sz="2400" dirty="0"/>
              <a:t>1)Красный цвет означает радость, </a:t>
            </a:r>
            <a:r>
              <a:rPr lang="ru-RU" sz="2400" dirty="0" smtClean="0"/>
              <a:t>любовь </a:t>
            </a:r>
            <a:endParaRPr lang="en-US" sz="2400" dirty="0" smtClean="0"/>
          </a:p>
          <a:p>
            <a:r>
              <a:rPr lang="ru-RU" sz="2400" dirty="0" smtClean="0"/>
              <a:t>и </a:t>
            </a:r>
            <a:r>
              <a:rPr lang="ru-RU" sz="2400" dirty="0"/>
              <a:t>жизнелюбие.</a:t>
            </a:r>
          </a:p>
          <a:p>
            <a:r>
              <a:rPr lang="ru-RU" sz="2400" dirty="0"/>
              <a:t>2)Синий цвет обозначает символ женского начала</a:t>
            </a:r>
          </a:p>
          <a:p>
            <a:r>
              <a:rPr lang="ru-RU" sz="2400" dirty="0"/>
              <a:t>3) Зеленый обозначает смешение энергий солнца с </a:t>
            </a:r>
            <a:r>
              <a:rPr lang="ru-RU" sz="2400" dirty="0" smtClean="0"/>
              <a:t>воды.</a:t>
            </a:r>
            <a:endParaRPr lang="ru-RU" sz="2400" dirty="0"/>
          </a:p>
          <a:p>
            <a:endParaRPr lang="ru-RU" dirty="0"/>
          </a:p>
        </p:txBody>
      </p:sp>
      <p:pic>
        <p:nvPicPr>
          <p:cNvPr id="1026" name="Picture 2" descr="D:\Users\Katya\Desktop\IMG_20191014_2145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5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Katya\Desktop\IMG_20191015_1727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48680"/>
            <a:ext cx="4776041" cy="58566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74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125626"/>
            <a:ext cx="8136904" cy="267152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prstTxWarp prst="textChevron">
              <a:avLst>
                <a:gd name="adj" fmla="val 24876"/>
              </a:avLst>
            </a:prstTxWarp>
            <a:spAutoFit/>
          </a:bodyPr>
          <a:lstStyle/>
          <a:p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Спасибо за внимания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0706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34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1859B"/>
      </a:hlink>
      <a:folHlink>
        <a:srgbClr val="31859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162</Words>
  <Application>Microsoft Office PowerPoint</Application>
  <PresentationFormat>Экран (4:3)</PresentationFormat>
  <Paragraphs>30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Katya</cp:lastModifiedBy>
  <cp:revision>18</cp:revision>
  <dcterms:created xsi:type="dcterms:W3CDTF">2014-07-06T18:18:01Z</dcterms:created>
  <dcterms:modified xsi:type="dcterms:W3CDTF">2019-11-04T14:25:13Z</dcterms:modified>
</cp:coreProperties>
</file>