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№4»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«Животные и растения </a:t>
            </a:r>
          </a:p>
          <a:p>
            <a:pPr marL="0" indent="0" algn="ctr">
              <a:buNone/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расной книги </a:t>
            </a:r>
          </a:p>
          <a:p>
            <a:pPr marL="0" indent="0" algn="ctr">
              <a:buNone/>
            </a:pPr>
            <a:r>
              <a:rPr lang="ru-RU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Выполнила: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Ирина Анатольевна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 descr="E:\DCIM\105_PANA\P105064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21573" r="39407" b="29568"/>
          <a:stretch/>
        </p:blipFill>
        <p:spPr bwMode="auto">
          <a:xfrm rot="16200000">
            <a:off x="1511661" y="4257091"/>
            <a:ext cx="2448271" cy="1944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7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животными и растениями Красной книги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E:\DCIM\105_PANA\P105064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21573" r="39407" b="29568"/>
          <a:stretch/>
        </p:blipFill>
        <p:spPr bwMode="auto">
          <a:xfrm rot="16200000">
            <a:off x="2879813" y="3465005"/>
            <a:ext cx="3096345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4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Картинки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E:\DCIM\105_PANA\P1050645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r="10512"/>
          <a:stretch/>
        </p:blipFill>
        <p:spPr bwMode="auto">
          <a:xfrm rot="16200000">
            <a:off x="1072151" y="1168210"/>
            <a:ext cx="3543316" cy="4032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DCIM\105_PANA\P105064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r="6387"/>
          <a:stretch/>
        </p:blipFill>
        <p:spPr bwMode="auto">
          <a:xfrm rot="16200000">
            <a:off x="4896036" y="2672916"/>
            <a:ext cx="410445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9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E:\DCIM\105_PANA\P105063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3827" r="2246" b="5258"/>
          <a:stretch/>
        </p:blipFill>
        <p:spPr bwMode="auto">
          <a:xfrm>
            <a:off x="467544" y="1268760"/>
            <a:ext cx="4337007" cy="306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DCIM\105_PANA\P10506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/>
          <a:stretch/>
        </p:blipFill>
        <p:spPr bwMode="auto">
          <a:xfrm>
            <a:off x="4355976" y="3284984"/>
            <a:ext cx="4482381" cy="3282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2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E:\DCIM\105_PANA\P1050642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/>
          <a:stretch/>
        </p:blipFill>
        <p:spPr bwMode="auto">
          <a:xfrm rot="16200000">
            <a:off x="485575" y="1611289"/>
            <a:ext cx="4680000" cy="41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DCIM\105_PANA\P10506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6295" r="5687"/>
          <a:stretch/>
        </p:blipFill>
        <p:spPr bwMode="auto">
          <a:xfrm rot="5400000">
            <a:off x="4702895" y="1929953"/>
            <a:ext cx="4680521" cy="3502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4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E:\DCIM\105_PANA\P105064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t="5358" r="19924" b="7401"/>
          <a:stretch/>
        </p:blipFill>
        <p:spPr bwMode="auto">
          <a:xfrm>
            <a:off x="1296976" y="1124744"/>
            <a:ext cx="21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DCIM\105_PANA\P10506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7087"/>
          <a:stretch/>
        </p:blipFill>
        <p:spPr bwMode="auto">
          <a:xfrm rot="16200000">
            <a:off x="2232000" y="4041048"/>
            <a:ext cx="252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:\DCIM\105_PANA\P105063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9447"/>
          <a:stretch/>
        </p:blipFill>
        <p:spPr bwMode="auto">
          <a:xfrm>
            <a:off x="4934241" y="3861047"/>
            <a:ext cx="21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:\DCIM\105_PANA\P105063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3185" r="24345" b="9717"/>
          <a:stretch/>
        </p:blipFill>
        <p:spPr bwMode="auto">
          <a:xfrm>
            <a:off x="6014241" y="1124744"/>
            <a:ext cx="21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6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Макеты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E:\DCIM\105_PANA\P1050578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24336" r="18316"/>
          <a:stretch/>
        </p:blipFill>
        <p:spPr bwMode="auto">
          <a:xfrm>
            <a:off x="850784" y="1326222"/>
            <a:ext cx="3408017" cy="270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DCIM\105_PANA\P105057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9" r="5220" b="12828"/>
          <a:stretch/>
        </p:blipFill>
        <p:spPr bwMode="auto">
          <a:xfrm>
            <a:off x="4660501" y="4365104"/>
            <a:ext cx="3888432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:\DCIM\105_PANA\P105057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" b="13450"/>
          <a:stretch/>
        </p:blipFill>
        <p:spPr bwMode="auto">
          <a:xfrm>
            <a:off x="812062" y="4365104"/>
            <a:ext cx="343121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:\DCIM\105_PANA\P105064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7229" r="4288"/>
          <a:stretch/>
        </p:blipFill>
        <p:spPr bwMode="auto">
          <a:xfrm>
            <a:off x="4572000" y="1316025"/>
            <a:ext cx="4065435" cy="270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1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Интерактивные плакаты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17646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9592" y="1412776"/>
            <a:ext cx="4140590" cy="2925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1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Муниципальное бюджетное дошкольное образовательное учреждение «Детский сад №4»</vt:lpstr>
      <vt:lpstr>Цель:</vt:lpstr>
      <vt:lpstr>Картинки </vt:lpstr>
      <vt:lpstr>Информация </vt:lpstr>
      <vt:lpstr>Литература </vt:lpstr>
      <vt:lpstr>Игры </vt:lpstr>
      <vt:lpstr>Макеты </vt:lpstr>
      <vt:lpstr>Интерактивные плакаты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№4»</dc:title>
  <dc:creator>123</dc:creator>
  <cp:lastModifiedBy>123</cp:lastModifiedBy>
  <cp:revision>7</cp:revision>
  <dcterms:created xsi:type="dcterms:W3CDTF">2018-05-08T16:29:50Z</dcterms:created>
  <dcterms:modified xsi:type="dcterms:W3CDTF">2018-05-08T17:25:07Z</dcterms:modified>
</cp:coreProperties>
</file>