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74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A0C8B5-2C0F-48F8-82EC-F58559451C13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7"/>
            <p14:sldId id="274"/>
            <p14:sldId id="269"/>
            <p14:sldId id="270"/>
          </p14:sldIdLst>
        </p14:section>
        <p14:section name="Раздел без заголовка" id="{F37D71CC-0070-4C8D-AEFD-E4F8166BDE4D}">
          <p14:sldIdLst>
            <p14:sldId id="271"/>
            <p14:sldId id="272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_________Microsoft_Word2.docx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avatars.mds.yandex.net/get-pdb/1898035/2f1f6f3c-5a62-4636-bada-dc498ca5a505/s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" b="2900"/>
          <a:stretch/>
        </p:blipFill>
        <p:spPr bwMode="auto">
          <a:xfrm>
            <a:off x="-180528" y="0"/>
            <a:ext cx="9324528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48681"/>
            <a:ext cx="72008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бюджетное учреждение детский сад «Теремок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» п. Красногвардеец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проект:</a:t>
            </a: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«Музыкальные инструменты симфонического оркестра»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: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Коткова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Ольга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/>
              <a:t>                                               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Стратегия </a:t>
            </a:r>
            <a: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тактика проектных </a:t>
            </a:r>
            <a: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действий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2-й этап «Подготовка к проекту»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повысить информационный уровень педагогов по теме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выявить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отношения родителей к работе по ознакомлению с инструментами в ДОУ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активизировать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речь детей;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различать музыкальные инструменты;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участвовать в проекте;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способствовать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доброжелательных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отношений, развивать умение слушать высказывания друг друга.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Стратегия </a:t>
            </a:r>
            <a: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тактика проектных </a:t>
            </a:r>
            <a: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действий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52385"/>
              </p:ext>
            </p:extLst>
          </p:nvPr>
        </p:nvGraphicFramePr>
        <p:xfrm>
          <a:off x="457200" y="908721"/>
          <a:ext cx="8003231" cy="5244526"/>
        </p:xfrm>
        <a:graphic>
          <a:graphicData uri="http://schemas.openxmlformats.org/drawingml/2006/table">
            <a:tbl>
              <a:tblPr firstRow="1" firstCol="1" bandRow="1"/>
              <a:tblGrid>
                <a:gridCol w="4186808"/>
                <a:gridCol w="1800200"/>
                <a:gridCol w="2016223"/>
              </a:tblGrid>
              <a:tr h="2047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Проектные мероприятия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0" marR="31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педагогов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0" marR="31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детей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0" marR="31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родителей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0" marR="31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Изучают методическую литературу по теме проекта.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Составляют план  реализации проекта. Помогают  детям в организации игр, слушания музыки. Подбирают материал для пополнения среды группы, наглядный материал для  НОД. Обрабатывают результаты анкетирования родителей. Отвечают на вопросы родителей.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Проводят НОД познавательной направленности «Симфонический оркестр».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обогащать знания детей о свойствах и особенностях  струнных инструментов.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Предлагают детям просмотр мультфильма «Видеть музыку», организуют участие детей в образовательной театрализованной программе «Петя и волк» центра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Классика»,помогают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удобно разместиться,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спрашивают о  впечатлениях после просмотра.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Делают фотографии детей (вовремя просмотра) для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оформления папки-передвижки в  приемную.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0" marR="31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Рассматривают альбомы с инструментами, играют в знакомые музыкально-дидактические игры: «Что принес Незнайка?», «Угадай и повтори», «Угадай, на чем играю».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свободное время слушают фрагменты муз. произведений в исполнении инструментов симфонического оркестра, известные детям по НОД.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0" marR="31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музыкального руководителя «Игры наших детей». Цель: познакомить родителей с музыкально - дидактически  ми играми, которые освоили дети,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Количеством инструментов,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известных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дошкольникам. Индивидуальные беседы с педагогами по теме проекта. Просмотр родителями папки - передвижки «Дети и музыка».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0" marR="31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7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Стратегия и тактика проектных </a:t>
            </a:r>
            <a:r>
              <a:rPr lang="ru-RU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действий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3-й этап «</a:t>
            </a:r>
            <a:r>
              <a:rPr lang="ru-RU" sz="2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проекта»</a:t>
            </a:r>
          </a:p>
          <a:p>
            <a:pPr algn="just"/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и закрепление знаний о       музыкальных инструментах разных групп (ударных,      струнных,      духовых) через слушание музыки и музыкально - дидактические игры;                     </a:t>
            </a:r>
          </a:p>
          <a:p>
            <a:pPr marL="0" indent="0">
              <a:buNone/>
            </a:pPr>
            <a:r>
              <a:rPr lang="ru-R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-совершенствовать уровень накопленных  навыков через продуктивную деятельность. Развивающие: </a:t>
            </a:r>
          </a:p>
          <a:p>
            <a:pPr marL="0" indent="0">
              <a:buNone/>
            </a:pPr>
            <a:r>
              <a:rPr lang="ru-R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    связную речь и речевое       творчество;  </a:t>
            </a:r>
          </a:p>
          <a:p>
            <a:pPr marL="0" indent="0">
              <a:buNone/>
            </a:pPr>
            <a:r>
              <a:rPr lang="ru-R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развитию познавательной  активности, воображения. </a:t>
            </a:r>
          </a:p>
          <a:p>
            <a:pPr marL="0" indent="0">
              <a:buNone/>
            </a:pPr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   доброжелательные отношения детей друг к     другу в процессе коллективной деятельности. </a:t>
            </a:r>
          </a:p>
          <a:p>
            <a:pPr marL="0" indent="0" algn="ctr">
              <a:buNone/>
            </a:pP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87921"/>
              </p:ext>
            </p:extLst>
          </p:nvPr>
        </p:nvGraphicFramePr>
        <p:xfrm>
          <a:off x="827584" y="404664"/>
          <a:ext cx="7385253" cy="10268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Документ" r:id="rId5" imgW="5857637" imgH="8312339" progId="Word.Document.12">
                  <p:embed/>
                </p:oleObj>
              </mc:Choice>
              <mc:Fallback>
                <p:oleObj name="Документ" r:id="rId5" imgW="5857637" imgH="83123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404664"/>
                        <a:ext cx="7385253" cy="10268397"/>
                      </a:xfrm>
                      <a:prstGeom prst="rect">
                        <a:avLst/>
                      </a:prstGeom>
                      <a:ln w="3175">
                        <a:solidFill>
                          <a:srgbClr val="00206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39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Стратегия и тактика проектных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действий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Объект 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4-й этап </a:t>
            </a:r>
            <a:r>
              <a:rPr lang="ru-RU" sz="2400" u="sng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«Итоговый»</a:t>
            </a:r>
            <a:endParaRPr lang="ru-RU" sz="24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>
              <a:buFontTx/>
              <a:buChar char="-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расширить знания о музыкальных инструментах. </a:t>
            </a: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осознанное отношение к музыке, музыкальный вкус.                    </a:t>
            </a:r>
          </a:p>
          <a:p>
            <a:pPr marL="0" indent="0"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-через игровую деятельность воспитывать интерес к музыке;               </a:t>
            </a: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чувство гордости за достигнутый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20295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620414"/>
              </p:ext>
            </p:extLst>
          </p:nvPr>
        </p:nvGraphicFramePr>
        <p:xfrm>
          <a:off x="323850" y="619125"/>
          <a:ext cx="9852025" cy="724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Документ" r:id="rId5" imgW="7149857" imgH="5264142" progId="Word.Document.12">
                  <p:embed/>
                </p:oleObj>
              </mc:Choice>
              <mc:Fallback>
                <p:oleObj name="Документ" r:id="rId5" imgW="7149857" imgH="52641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619125"/>
                        <a:ext cx="9852025" cy="724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0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О.П</a:t>
            </a:r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Радынова</a:t>
            </a:r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А.И </a:t>
            </a:r>
            <a:r>
              <a:rPr lang="ru-RU" sz="3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Катинене</a:t>
            </a:r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М.Л. </a:t>
            </a:r>
            <a:r>
              <a:rPr lang="ru-RU" sz="3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Палавандишвили</a:t>
            </a:r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«Музыкальное </a:t>
            </a:r>
            <a:r>
              <a:rPr lang="ru-RU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дошкольников»; </a:t>
            </a:r>
          </a:p>
          <a:p>
            <a:r>
              <a:rPr lang="ru-RU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О.П</a:t>
            </a:r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Радынова</a:t>
            </a:r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«Музыкальное развитие детей»; </a:t>
            </a:r>
          </a:p>
          <a:p>
            <a:r>
              <a:rPr lang="ru-RU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Газарян</a:t>
            </a:r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«В мире музыкальных инструментов»; </a:t>
            </a:r>
          </a:p>
          <a:p>
            <a:r>
              <a:rPr lang="ru-RU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Левашова «Музыкальный словарь в рассказах»; </a:t>
            </a:r>
          </a:p>
          <a:p>
            <a:r>
              <a:rPr lang="ru-RU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О.И </a:t>
            </a:r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Давыдова, А.А Майер, Л.Г. </a:t>
            </a:r>
            <a:r>
              <a:rPr lang="ru-RU" sz="3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Богославец</a:t>
            </a:r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«Проекты в работе с семьей»;          </a:t>
            </a:r>
          </a:p>
          <a:p>
            <a:r>
              <a:rPr lang="ru-RU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 </a:t>
            </a:r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«Музыкальный руководитель» №4 2012г.; </a:t>
            </a:r>
          </a:p>
          <a:p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воспитание» №4 2007г.; </a:t>
            </a:r>
          </a:p>
          <a:p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Обруч» №3 2001г. </a:t>
            </a:r>
            <a:endParaRPr lang="ru-RU" sz="3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6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898035/2f1f6f3c-5a62-4636-bada-dc498ca5a505/s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6"/>
          <a:stretch/>
        </p:blipFill>
        <p:spPr bwMode="auto">
          <a:xfrm>
            <a:off x="0" y="0"/>
            <a:ext cx="961256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816362"/>
            <a:ext cx="8208912" cy="6069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 проекта: творческий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Вид деятельности : познавательный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проекта:  музыкальный руководитель, дети и  воспитатели подготовительной группы, родители.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Образовательная область: «Музыка».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Области интеграции: «Художественное творчество», «Коммуникация», «Социализация», «Здоровье», «Безопасность», «Познание», «Труд».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Срок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реализации: апрель 2020 года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-49213"/>
            <a:ext cx="96139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12789"/>
            <a:ext cx="8424936" cy="4510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Обеспечение проекта: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Наглядный материал: иллюстрации, картинки с музыкальными инструментами, развивающий  мультфильм «Видеть музыку», экспонаты мини-музея музыкальных инструментов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Технические средства: музыкальный центр, ноутбук, проектор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Демонстрационный материал к играм-карточки с изображениями инструментов симфонического оркестра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Развивающая программа  «Петя и волк» центра «Классика»</a:t>
            </a:r>
          </a:p>
        </p:txBody>
      </p:sp>
    </p:spTree>
    <p:extLst>
      <p:ext uri="{BB962C8B-B14F-4D97-AF65-F5344CB8AC3E}">
        <p14:creationId xmlns:p14="http://schemas.microsoft.com/office/powerpoint/2010/main" val="24445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-49213"/>
            <a:ext cx="96139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908720"/>
            <a:ext cx="7704856" cy="5432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Методическое сопровождение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Картотека музыкально-дидактических игр для развития тембрового слуха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Рисунки детей на тему: «Музыкальные инструменты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Пианино музыкального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зала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Перспективный план «Ознакомление детей подготовительной группы с музыкальными инструментами симфонического оркестра»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-49213"/>
            <a:ext cx="96139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568952" cy="5414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Актуальность </a:t>
            </a:r>
            <a:endParaRPr lang="ru-RU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Бесспорно даже совсем маленькие дети способны импровизировать свою музыку. Игры звуками – это ничем не ограниченный полет фантазии, свобода самовыражения, радость от того, что можешь быть таким, каким хочешь, что все тебя принимают и не оценивают по принципу «хорошо или плохо» ты что-либо сделал. Игры звуками – это творчество-исследование. Однако главная ценность игр звуками состоит в том, что эта увлекательная для детей и взрослых форма является самым простым и самым прямым путем к импровизации и устной композиции.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Вовлечение дошкольника в создание детских музыкальных инструментов дает возможность почувствовать себя творцом и личностью, по-иному воспринимать окружающее, внимательнее относиться к звукам.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-49213"/>
            <a:ext cx="96139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764704"/>
            <a:ext cx="8352928" cy="498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Новизна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Г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армонизация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детско-родительских отношений, реализуя принцип сотрудничества детей и взрослых, путём организации совместной проектной деятельности; в содействии развития у детей коммуникативных способностей, творческой инициативы, сообразительности, пытливости, самостоятельности. </a:t>
            </a: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проекта 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Расширить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и углубить знания дошкольников о музыкальных инструментах, их видах, группах. 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1898035/2f1f6f3c-5a62-4636-bada-dc498ca5a505/s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5"/>
            <a:ext cx="8064896" cy="6153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проекта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1.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Развитие эмоциональной сферы ребенка.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2. Формирование у детей эстетического восприятия окружающего мира.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3. Приобщение к музыкальной культуре.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4. Формировать потребность в восприятии музыки.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5. Обогащать музыкальные впечатления детей и способствовать формированию музыкального вкуса, музыкальной памяти и музыкальности в целом.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6. Развитие познавательных и творческих способностей.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7. Способствовать развитию мыслительной деятельности, памяти, слуха, фантазии.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Осваивать различные формы приобретения опыта.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Создание условий для благоприятного климата взаимодействия с родителями и установление доверительных и партнерских отношений с родителями.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980728"/>
            <a:ext cx="7920880" cy="490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Описание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Проект направлен на формирование духовно - нравственного воспитания, способствует созданию единого воспитательного пространства дошкольного образовательного учреждения и семьи, объединенных общей гуманитарной направленностью на приобщение детей к культуре. Проект обеспечивает успешное взаимодействие с различными субъектами социума, выстраивание партнерских отношений между ними, за счет проведения занятий, мероприятий. 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548680"/>
            <a:ext cx="6093848" cy="1351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Стратегия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тактика проектных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действий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 –й этап «</a:t>
            </a:r>
            <a:r>
              <a:rPr lang="ru-RU" sz="2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Музыкальные инструменты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симфонического оркестра»</a:t>
            </a:r>
            <a:endParaRPr lang="ru-RU" sz="2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86331"/>
              </p:ext>
            </p:extLst>
          </p:nvPr>
        </p:nvGraphicFramePr>
        <p:xfrm>
          <a:off x="642932" y="1988840"/>
          <a:ext cx="7858136" cy="4109847"/>
        </p:xfrm>
        <a:graphic>
          <a:graphicData uri="http://schemas.openxmlformats.org/drawingml/2006/table">
            <a:tbl>
              <a:tblPr firstRow="1" firstCol="1" bandRow="1"/>
              <a:tblGrid>
                <a:gridCol w="1420733"/>
                <a:gridCol w="1421401"/>
                <a:gridCol w="1420733"/>
                <a:gridCol w="1231614"/>
                <a:gridCol w="1230945"/>
                <a:gridCol w="1132710"/>
              </a:tblGrid>
              <a:tr h="1162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Этапы проекта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 проекта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Проектные мероприятия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84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Временной отрезок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 педагогов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 детей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 родителей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45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1.Выбор темы «Музыкальные инструменты симфонического оркестра»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Образовательные: - уточнить  знания детей  о музыкальных инструментах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Развивающие:      - развивать представления о  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роли инструментов в жизни человека; Воспитательные: - воспитывать положительные эмоции к теме проекта.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Сюжетная НОД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 музее муз. инструментов».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закреплять знания о музыкальных инструментах разных групп. Выявляют проблему через наблюдение, беседу с детьми. Задают детям вопросы. Предлагают, родителям ответить на вопросы анкеты.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Участвуют в беседе, отвечают на вопросы, делятся рассказами о том, какие инструменты видели по телевизору, на каких инструментах дома играют их родители.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Анкетирование родителей. Цель: выявление интереса к музыке и музыкальным инструментам, желание принять участие в проекте.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неделя,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вторник)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0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259</TotalTime>
  <Words>1091</Words>
  <Application>Microsoft Office PowerPoint</Application>
  <PresentationFormat>Экран (4:3)</PresentationFormat>
  <Paragraphs>137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Стратегия и тактика проектных действий </vt:lpstr>
      <vt:lpstr>Стратегия и тактика проектных действий </vt:lpstr>
      <vt:lpstr>Стратегия и тактика проектных действий </vt:lpstr>
      <vt:lpstr>Презентация PowerPoint</vt:lpstr>
      <vt:lpstr>Стратегия и тактика проектных действий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31</cp:revision>
  <dcterms:created xsi:type="dcterms:W3CDTF">2019-11-16T07:27:32Z</dcterms:created>
  <dcterms:modified xsi:type="dcterms:W3CDTF">2019-11-19T10:50:19Z</dcterms:modified>
</cp:coreProperties>
</file>